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Digital Marketing Campaign – Apple AirPods Pro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INTERNSHIP TASK – CodeAlpha</a:t>
            </a:r>
          </a:p>
          <a:p>
            <a:r>
              <a:t>Prepared by: REEMA - 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Increase awareness of AirPods Pro 3 among tech-savvy millennials (18–35)</a:t>
            </a:r>
          </a:p>
          <a:p>
            <a:r>
              <a:t>- Drive online sales via Apple.com and e-commerce platforms</a:t>
            </a:r>
          </a:p>
          <a:p>
            <a:r>
              <a:t>- Promote features: noise cancellation, spatial audio, wireless charging</a:t>
            </a:r>
          </a:p>
          <a:p>
            <a:r>
              <a:t>- Strengthen Apple’s brand loyalty and engagement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Primary: Millennials &amp; Gen Z (18–35), tech enthusiasts, working professionals, students</a:t>
            </a:r>
          </a:p>
          <a:p>
            <a:r>
              <a:t>- Secondary: Apple ecosystem users seeking premium accessories</a:t>
            </a:r>
          </a:p>
          <a:p>
            <a:r>
              <a:t>- Geography: North America, Europe, India</a:t>
            </a:r>
          </a:p>
          <a:p>
            <a:r>
              <a:t>- Interests: Music, podcasts, fitness, tech gadgets, productivity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Channels (Social Media Plan)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Instagram &amp; Facebook: Carousel ads, reels showcasing product features, influencer reviews</a:t>
            </a:r>
          </a:p>
          <a:p>
            <a:r>
              <a:t>- YouTube: Short 15–30 sec demo videos highlighting noise cancellation &amp; spatial audio</a:t>
            </a:r>
          </a:p>
          <a:p>
            <a:r>
              <a:t>- Twitter/X: Announcements, trending hashtags, polls for engagement</a:t>
            </a:r>
          </a:p>
          <a:p>
            <a:r>
              <a:t>- TikTok: Creative short videos with challenges or trending music</a:t>
            </a:r>
          </a:p>
          <a:p>
            <a:r>
              <a:t>- Email Marketing: Targeted emails to existing Apple customers with pre-order options</a:t>
            </a:r>
          </a:p>
          <a:p>
            <a:r>
              <a:t>- Google Ads &amp; Display Network: Retargeting campaigns for interested users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Feature Highlights: 3–5 short clips for Instagram &amp; YouTube</a:t>
            </a:r>
          </a:p>
          <a:p>
            <a:r>
              <a:t>- User-generated Content: Encourage customers to share unboxing videos with hashtags (#AirPodsPro3Experience)</a:t>
            </a:r>
          </a:p>
          <a:p>
            <a:r>
              <a:t>- Influencer Collaborations: Tech reviewers, fitness influencers demonstrating workouts or study sessions</a:t>
            </a:r>
          </a:p>
          <a:p>
            <a:r>
              <a:t>- Interactive Stories &amp; Polls: Instagram/Facebook polls about favorite features</a:t>
            </a:r>
          </a:p>
          <a:p>
            <a:r>
              <a:t>- Behind-the-Scenes: Apple R&amp;D process snippets or design philosophy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Facebook &amp; Instagram Ads: Targeting lookalike audiences based on Apple product owners</a:t>
            </a:r>
          </a:p>
          <a:p>
            <a:r>
              <a:t>- YouTube Pre-Roll Ads: 15-sec videos emphasizing noise cancellation &amp; sound quality</a:t>
            </a:r>
          </a:p>
          <a:p>
            <a:r>
              <a:t>- Google Display Ads: Retargeting users who visited Apple product pages</a:t>
            </a:r>
          </a:p>
          <a:p>
            <a:r>
              <a:t>- Influencer Partnerships: Paid collaborations with tech, lifestyle, and fitness influencers</a:t>
            </a:r>
          </a:p>
          <a:p>
            <a:r>
              <a:t>- TikTok Challenges: Encourage short-form content creation using branded music and filters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Budget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Instagram &amp; Facebook: $15,000 (Ads + Influencer posts)</a:t>
            </a:r>
          </a:p>
          <a:p>
            <a:r>
              <a:t>YouTube: $10,000 (Video pre-roll ads)</a:t>
            </a:r>
          </a:p>
          <a:p>
            <a:r>
              <a:t>Google Display Network: $5,000 (Retargeting)</a:t>
            </a:r>
          </a:p>
          <a:p>
            <a:r>
              <a:t>TikTok: $7,000 (Influencer + ads)</a:t>
            </a:r>
          </a:p>
          <a:p>
            <a:r>
              <a:t>Email Marketing: $3,000 (Design &amp; automation)</a:t>
            </a:r>
          </a:p>
          <a:p>
            <a:r>
              <a:t>Total Budget: $40,000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Reach: 2–3 million users across social media platforms</a:t>
            </a:r>
          </a:p>
          <a:p>
            <a:r>
              <a:t>- Leads: 50,000+ interested users visiting product page</a:t>
            </a:r>
          </a:p>
          <a:p>
            <a:r>
              <a:t>- Conversions: 15–20% of leads (~7,500–10,000 sales)</a:t>
            </a:r>
          </a:p>
          <a:p>
            <a:r>
              <a:t>- Engagement: 150,000+ interactions (likes, shares, comments)</a:t>
            </a:r>
          </a:p>
          <a:p>
            <a:r>
              <a:t>- Hashtag Campaign Impact: #AirPodsPro3Experience trending on Instagram &amp; TikTok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Timeline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Timeline:</a:t>
            </a:r>
          </a:p>
          <a:p>
            <a:r>
              <a:t>- Week 1: Launch teaser campaign on Instagram &amp; Twitter, influencer partnerships</a:t>
            </a:r>
          </a:p>
          <a:p>
            <a:r>
              <a:t>- Week 2: Product feature videos on YouTube &amp; TikTok challenges start</a:t>
            </a:r>
          </a:p>
          <a:p>
            <a:r>
              <a:t>- Week 3: Retargeting campaigns on Google Display and social media</a:t>
            </a:r>
          </a:p>
          <a:p>
            <a:r>
              <a:t>- Week 4: Email marketing follow-ups and engagement tracking</a:t>
            </a:r>
          </a:p>
          <a:p/>
          <a:p>
            <a:r>
              <a:t>Conclusion:</a:t>
            </a:r>
          </a:p>
          <a:p>
            <a:r>
              <a:t>- Focus on awareness, engagement, and sales</a:t>
            </a:r>
          </a:p>
          <a:p>
            <a:r>
              <a:t>- Emphasis on visual storytelling, influencer marketing, and user-generated content</a:t>
            </a:r>
          </a:p>
          <a:p>
            <a:r>
              <a:t>- Budget allocation ensures maximum reach</a:t>
            </a:r>
          </a:p>
          <a:p>
            <a:r>
              <a:t>- Expected outcomes demonstrate measurable ROI and brand loyalty growth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