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39AA-0ADD-4B5E-5C43-57F63CA64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CBB19-67A9-A926-995E-ED54BB304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20623-D0E7-0B88-26F4-B478A946F322}"/>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33C9E097-3082-3B52-6F08-E62770CD1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39CCE-0BA8-B3BC-E6B7-6E5CF48463BF}"/>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327685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8A8B-EACF-CDA9-3A8B-68CED7514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EAD25-63F7-B88C-475E-51181B01E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3D54D-5B7E-24C7-14B2-F91A2918C6B6}"/>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831B2AAA-C8DB-27E7-0399-DD1BA1B97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EC6FF-9279-E86B-A100-8503C03A3AC7}"/>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61157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53DB2-EFE0-72BD-DB9B-76599557E0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C04B8E-3F74-2B5F-5806-55A954A17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03E35-B289-452C-7944-DE1492E94468}"/>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60F1F77C-BA59-17A5-C6E8-39628EDB7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0E7AE-D73C-DC49-7C9E-E404F8268FEC}"/>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291270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465C-0F00-A219-15B7-628EBDDE5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881931-A286-3639-53F3-917022D3A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D3162-F031-F70D-8E8D-926E6DA8B1A0}"/>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492B019C-3FEE-2534-7FA3-B3E147A1E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1B423-A09B-135D-4421-577586382073}"/>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114530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62AF-F760-4FA1-9E6E-C620BC7C9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F21E4-DA57-6662-EBA7-1B28E9FF1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49A7F-9F8D-2F0B-9FA9-C8DFF8F26B6E}"/>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C5ABD380-13B4-D44F-5EA3-DA1E5388E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C8D85-6824-F637-3382-7A92DA0FD206}"/>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243403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6805-8F78-9936-00A8-C6589094F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160C3-A945-5C0D-5F46-42DDCC067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CCB85A-CFB6-9AF0-754A-26784D31A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0B8D53-07DC-7556-0C12-E386B022FC68}"/>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6" name="Footer Placeholder 5">
            <a:extLst>
              <a:ext uri="{FF2B5EF4-FFF2-40B4-BE49-F238E27FC236}">
                <a16:creationId xmlns:a16="http://schemas.microsoft.com/office/drawing/2014/main" id="{937DD4C7-DA22-51D9-75FE-551C6B30A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1485C-CAD5-1087-A018-B7446A98FB5A}"/>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19392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7FD9-3159-F3DF-083D-7B1103483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65724-814C-896A-5250-D15081B2C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F54323-EE97-C0F9-726C-A63CCADCA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C8CE-4443-8304-F047-4D1C22896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7337F-FB4B-18C5-B243-E55964A00D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DE2C-7E12-B69F-C203-0AD3635557CD}"/>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8" name="Footer Placeholder 7">
            <a:extLst>
              <a:ext uri="{FF2B5EF4-FFF2-40B4-BE49-F238E27FC236}">
                <a16:creationId xmlns:a16="http://schemas.microsoft.com/office/drawing/2014/main" id="{D12145D0-16E5-D6E4-26C6-A40976BE5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4FD8F-41AA-43CD-FF5F-D60EB93D97D4}"/>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179771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D778-DD98-E66D-D4B6-69DED1C28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3C7D81-C75F-2802-E928-8222E36DC60C}"/>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4" name="Footer Placeholder 3">
            <a:extLst>
              <a:ext uri="{FF2B5EF4-FFF2-40B4-BE49-F238E27FC236}">
                <a16:creationId xmlns:a16="http://schemas.microsoft.com/office/drawing/2014/main" id="{9F4B60FC-DEB8-FAAD-CBC6-A21DF6B00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0A52E4-CE3F-CBD9-1283-E0F433AE6C46}"/>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24420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A6533-0BBC-C413-EB08-06A1E5BC7D58}"/>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3" name="Footer Placeholder 2">
            <a:extLst>
              <a:ext uri="{FF2B5EF4-FFF2-40B4-BE49-F238E27FC236}">
                <a16:creationId xmlns:a16="http://schemas.microsoft.com/office/drawing/2014/main" id="{EB5C6B08-FF1A-148C-7F01-88D485AD1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603B2-CC2D-2130-63FC-001F67D27FEE}"/>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372494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DF56-5B19-EB52-71E9-CC84B0A8D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F6B21-20F7-8E3D-7A24-0C83DDB61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3E2369-D660-858A-6590-94B3DEDEC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E5564-B0BD-D580-015B-FB2643B5A42A}"/>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6" name="Footer Placeholder 5">
            <a:extLst>
              <a:ext uri="{FF2B5EF4-FFF2-40B4-BE49-F238E27FC236}">
                <a16:creationId xmlns:a16="http://schemas.microsoft.com/office/drawing/2014/main" id="{C3CD21DA-FE31-EADA-F89B-0A984E15B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612BE-E675-B151-6488-475C4EDFDD80}"/>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311268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48A6-04C9-7DC4-BB50-88ADF3DB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2C8B9-563D-022A-0107-4450A12BA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5202F-419C-BD25-C0CE-AF6FAB8D1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0F97D-622D-41B3-360F-DB9DF0BCC260}"/>
              </a:ext>
            </a:extLst>
          </p:cNvPr>
          <p:cNvSpPr>
            <a:spLocks noGrp="1"/>
          </p:cNvSpPr>
          <p:nvPr>
            <p:ph type="dt" sz="half" idx="10"/>
          </p:nvPr>
        </p:nvSpPr>
        <p:spPr/>
        <p:txBody>
          <a:bodyPr/>
          <a:lstStyle/>
          <a:p>
            <a:fld id="{65CF8848-9B66-B842-8A62-79C2669BD8C3}" type="datetimeFigureOut">
              <a:rPr lang="en-US" smtClean="0"/>
              <a:t>10/16/2023</a:t>
            </a:fld>
            <a:endParaRPr lang="en-US"/>
          </a:p>
        </p:txBody>
      </p:sp>
      <p:sp>
        <p:nvSpPr>
          <p:cNvPr id="6" name="Footer Placeholder 5">
            <a:extLst>
              <a:ext uri="{FF2B5EF4-FFF2-40B4-BE49-F238E27FC236}">
                <a16:creationId xmlns:a16="http://schemas.microsoft.com/office/drawing/2014/main" id="{247DB95A-5AA0-85CD-78E0-D380E5037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4D84-B67F-233B-95B4-BBD6725705F4}"/>
              </a:ext>
            </a:extLst>
          </p:cNvPr>
          <p:cNvSpPr>
            <a:spLocks noGrp="1"/>
          </p:cNvSpPr>
          <p:nvPr>
            <p:ph type="sldNum" sz="quarter" idx="12"/>
          </p:nvPr>
        </p:nvSpPr>
        <p:spPr/>
        <p:txBody>
          <a:bodyPr/>
          <a:lstStyle/>
          <a:p>
            <a:fld id="{D1D599D8-A344-A04B-A068-4E7084F91B39}" type="slidenum">
              <a:rPr lang="en-US" smtClean="0"/>
              <a:t>‹#›</a:t>
            </a:fld>
            <a:endParaRPr lang="en-US"/>
          </a:p>
        </p:txBody>
      </p:sp>
    </p:spTree>
    <p:extLst>
      <p:ext uri="{BB962C8B-B14F-4D97-AF65-F5344CB8AC3E}">
        <p14:creationId xmlns:p14="http://schemas.microsoft.com/office/powerpoint/2010/main" val="97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F68CB-B3D3-CD2E-4CCE-F0E0C3899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9F043-516C-BA88-88AD-BE859BDDF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CD648-B7B1-83FE-3E32-32667C0FE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F8848-9B66-B842-8A62-79C2669BD8C3}" type="datetimeFigureOut">
              <a:rPr lang="en-US" smtClean="0"/>
              <a:t>10/16/2023</a:t>
            </a:fld>
            <a:endParaRPr lang="en-US"/>
          </a:p>
        </p:txBody>
      </p:sp>
      <p:sp>
        <p:nvSpPr>
          <p:cNvPr id="5" name="Footer Placeholder 4">
            <a:extLst>
              <a:ext uri="{FF2B5EF4-FFF2-40B4-BE49-F238E27FC236}">
                <a16:creationId xmlns:a16="http://schemas.microsoft.com/office/drawing/2014/main" id="{EA2D0F25-89AA-8213-1458-7F4A80CA7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F1553-E038-6B51-01A1-8E7E0E1BF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599D8-A344-A04B-A068-4E7084F91B39}" type="slidenum">
              <a:rPr lang="en-US" smtClean="0"/>
              <a:t>‹#›</a:t>
            </a:fld>
            <a:endParaRPr lang="en-US"/>
          </a:p>
        </p:txBody>
      </p:sp>
    </p:spTree>
    <p:extLst>
      <p:ext uri="{BB962C8B-B14F-4D97-AF65-F5344CB8AC3E}">
        <p14:creationId xmlns:p14="http://schemas.microsoft.com/office/powerpoint/2010/main" val="11201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311A-5B0F-9AF0-0FB0-162F61D496B3}"/>
              </a:ext>
            </a:extLst>
          </p:cNvPr>
          <p:cNvSpPr>
            <a:spLocks noGrp="1"/>
          </p:cNvSpPr>
          <p:nvPr>
            <p:ph type="ctrTitle"/>
          </p:nvPr>
        </p:nvSpPr>
        <p:spPr/>
        <p:txBody>
          <a:bodyPr/>
          <a:lstStyle/>
          <a:p>
            <a:r>
              <a:rPr lang="en-GB" b="1" dirty="0"/>
              <a:t>Book Cover </a:t>
            </a:r>
            <a:endParaRPr lang="en-US" b="1" dirty="0"/>
          </a:p>
        </p:txBody>
      </p:sp>
      <p:sp>
        <p:nvSpPr>
          <p:cNvPr id="3" name="Subtitle 2">
            <a:extLst>
              <a:ext uri="{FF2B5EF4-FFF2-40B4-BE49-F238E27FC236}">
                <a16:creationId xmlns:a16="http://schemas.microsoft.com/office/drawing/2014/main" id="{47AEC9AD-8901-B7B6-C2A1-11AD7D90703A}"/>
              </a:ext>
            </a:extLst>
          </p:cNvPr>
          <p:cNvSpPr>
            <a:spLocks noGrp="1"/>
          </p:cNvSpPr>
          <p:nvPr>
            <p:ph type="subTitle" idx="1"/>
          </p:nvPr>
        </p:nvSpPr>
        <p:spPr/>
        <p:txBody>
          <a:bodyPr/>
          <a:lstStyle/>
          <a:p>
            <a:r>
              <a:rPr lang="en-GB" dirty="0"/>
              <a:t>Project Report Template </a:t>
            </a:r>
            <a:endParaRPr lang="en-US" dirty="0"/>
          </a:p>
        </p:txBody>
      </p:sp>
    </p:spTree>
    <p:extLst>
      <p:ext uri="{BB962C8B-B14F-4D97-AF65-F5344CB8AC3E}">
        <p14:creationId xmlns:p14="http://schemas.microsoft.com/office/powerpoint/2010/main" val="176730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49DB-2B25-C4BB-C525-7658F45D9AF7}"/>
              </a:ext>
            </a:extLst>
          </p:cNvPr>
          <p:cNvSpPr>
            <a:spLocks noGrp="1"/>
          </p:cNvSpPr>
          <p:nvPr>
            <p:ph type="title"/>
          </p:nvPr>
        </p:nvSpPr>
        <p:spPr/>
        <p:txBody>
          <a:bodyPr/>
          <a:lstStyle/>
          <a:p>
            <a:r>
              <a:rPr lang="en-GB" b="1" dirty="0"/>
              <a:t>Introduction </a:t>
            </a:r>
            <a:endParaRPr lang="en-US" b="1" dirty="0"/>
          </a:p>
        </p:txBody>
      </p:sp>
      <p:sp>
        <p:nvSpPr>
          <p:cNvPr id="3" name="Content Placeholder 2">
            <a:extLst>
              <a:ext uri="{FF2B5EF4-FFF2-40B4-BE49-F238E27FC236}">
                <a16:creationId xmlns:a16="http://schemas.microsoft.com/office/drawing/2014/main" id="{BEAA72B4-DC2E-0876-9186-0B84D8B7B635}"/>
              </a:ext>
            </a:extLst>
          </p:cNvPr>
          <p:cNvSpPr>
            <a:spLocks noGrp="1"/>
          </p:cNvSpPr>
          <p:nvPr>
            <p:ph idx="1"/>
          </p:nvPr>
        </p:nvSpPr>
        <p:spPr/>
        <p:txBody>
          <a:bodyPr/>
          <a:lstStyle/>
          <a:p>
            <a:pPr marL="0" indent="0">
              <a:buNone/>
            </a:pPr>
            <a:r>
              <a:rPr lang="en-GB" dirty="0"/>
              <a:t>1.1 </a:t>
            </a:r>
            <a:r>
              <a:rPr lang="en-GB" b="1" dirty="0"/>
              <a:t>Overview</a:t>
            </a:r>
          </a:p>
          <a:p>
            <a:pPr marL="0" indent="0">
              <a:buNone/>
            </a:pPr>
            <a:r>
              <a:rPr lang="en-GB" b="1" dirty="0"/>
              <a:t>           </a:t>
            </a:r>
            <a:r>
              <a:rPr lang="en-GB" dirty="0"/>
              <a:t> Romeo and Juliet is a play about the conflict between the main characters love, with its transformative power, and the darkness, hatred, and selfishness represented by their families feud.</a:t>
            </a:r>
          </a:p>
          <a:p>
            <a:pPr marL="0" indent="0">
              <a:buNone/>
            </a:pPr>
            <a:r>
              <a:rPr lang="en-GB" dirty="0"/>
              <a:t>1.2 </a:t>
            </a:r>
            <a:r>
              <a:rPr lang="en-GB" b="1" dirty="0"/>
              <a:t>Purpose </a:t>
            </a:r>
          </a:p>
          <a:p>
            <a:pPr marL="0" indent="0">
              <a:buNone/>
            </a:pPr>
            <a:r>
              <a:rPr lang="en-GB" dirty="0"/>
              <a:t>           Shakespeare wrote Romeo and Juliet to explain the worst possible lovers can find themselves in. Romeo and Juliet both are form families that hate each other, they face the fact the Romeo kill Juliet’s cousin, and that they have know each other for no over a week.</a:t>
            </a:r>
          </a:p>
          <a:p>
            <a:endParaRPr lang="en-US" dirty="0"/>
          </a:p>
        </p:txBody>
      </p:sp>
    </p:spTree>
    <p:extLst>
      <p:ext uri="{BB962C8B-B14F-4D97-AF65-F5344CB8AC3E}">
        <p14:creationId xmlns:p14="http://schemas.microsoft.com/office/powerpoint/2010/main" val="107628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C454-9A68-9794-BE17-EC389588FC5F}"/>
              </a:ext>
            </a:extLst>
          </p:cNvPr>
          <p:cNvSpPr>
            <a:spLocks noGrp="1"/>
          </p:cNvSpPr>
          <p:nvPr>
            <p:ph type="title"/>
          </p:nvPr>
        </p:nvSpPr>
        <p:spPr/>
        <p:txBody>
          <a:bodyPr/>
          <a:lstStyle/>
          <a:p>
            <a:r>
              <a:rPr lang="en-GB" b="1" dirty="0"/>
              <a:t>2.Problem Definition &amp; Design Thinking</a:t>
            </a:r>
            <a:endParaRPr lang="en-US" b="1" dirty="0"/>
          </a:p>
        </p:txBody>
      </p:sp>
      <p:sp>
        <p:nvSpPr>
          <p:cNvPr id="3" name="Content Placeholder 2">
            <a:extLst>
              <a:ext uri="{FF2B5EF4-FFF2-40B4-BE49-F238E27FC236}">
                <a16:creationId xmlns:a16="http://schemas.microsoft.com/office/drawing/2014/main" id="{F9F4EE0D-7FB1-9E46-ACFC-9A2B49927D0C}"/>
              </a:ext>
            </a:extLst>
          </p:cNvPr>
          <p:cNvSpPr>
            <a:spLocks noGrp="1"/>
          </p:cNvSpPr>
          <p:nvPr>
            <p:ph idx="1"/>
          </p:nvPr>
        </p:nvSpPr>
        <p:spPr>
          <a:xfrm>
            <a:off x="838200" y="1480344"/>
            <a:ext cx="10515600" cy="4351338"/>
          </a:xfrm>
        </p:spPr>
        <p:txBody>
          <a:bodyPr>
            <a:normAutofit fontScale="92500"/>
          </a:bodyPr>
          <a:lstStyle/>
          <a:p>
            <a:pPr marL="0" indent="0">
              <a:buNone/>
            </a:pPr>
            <a:r>
              <a:rPr lang="en-GB" dirty="0"/>
              <a:t>2.1 </a:t>
            </a:r>
            <a:r>
              <a:rPr lang="en-GB" b="1" dirty="0"/>
              <a:t> Empathy Map :</a:t>
            </a:r>
            <a:endParaRPr lang="en-GB" dirty="0"/>
          </a:p>
          <a:p>
            <a:pPr marL="0" indent="0">
              <a:buNone/>
            </a:pPr>
            <a:r>
              <a:rPr lang="en-GB" dirty="0"/>
              <a:t>                          They are designed to capture the needs and perspective of a specific audience, but may not capture the needs and perspectives of other stakeholders. For example, an empathy map created for customers may not capture the needs and perspectives of employees or suppliers.</a:t>
            </a:r>
          </a:p>
          <a:p>
            <a:pPr marL="0" indent="0">
              <a:buNone/>
            </a:pPr>
            <a:r>
              <a:rPr lang="en-GB" dirty="0"/>
              <a:t>2.2 </a:t>
            </a:r>
            <a:r>
              <a:rPr lang="en-GB" b="1" dirty="0"/>
              <a:t>Brainstorming Map :</a:t>
            </a:r>
          </a:p>
          <a:p>
            <a:pPr marL="0" indent="0">
              <a:buNone/>
            </a:pPr>
            <a:r>
              <a:rPr lang="en-GB" dirty="0"/>
              <a:t>                           • Can take too much time if the group is not properly controlled and is allowed to run for too long.</a:t>
            </a:r>
          </a:p>
          <a:p>
            <a:pPr marL="0" indent="0">
              <a:buNone/>
            </a:pPr>
            <a:r>
              <a:rPr lang="en-GB" dirty="0"/>
              <a:t>                          • Raising expectations of the brainstorming group by considering ideas that will never be implemented.</a:t>
            </a:r>
          </a:p>
        </p:txBody>
      </p:sp>
    </p:spTree>
    <p:extLst>
      <p:ext uri="{BB962C8B-B14F-4D97-AF65-F5344CB8AC3E}">
        <p14:creationId xmlns:p14="http://schemas.microsoft.com/office/powerpoint/2010/main" val="127438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786E-7D40-9835-790F-85B624E5ABA2}"/>
              </a:ext>
            </a:extLst>
          </p:cNvPr>
          <p:cNvSpPr>
            <a:spLocks noGrp="1"/>
          </p:cNvSpPr>
          <p:nvPr>
            <p:ph type="title"/>
          </p:nvPr>
        </p:nvSpPr>
        <p:spPr/>
        <p:txBody>
          <a:bodyPr/>
          <a:lstStyle/>
          <a:p>
            <a:r>
              <a:rPr lang="en-GB" b="1" dirty="0"/>
              <a:t>2.1 Empathy Map</a:t>
            </a:r>
            <a:endParaRPr lang="en-US" b="1" dirty="0"/>
          </a:p>
        </p:txBody>
      </p:sp>
      <p:pic>
        <p:nvPicPr>
          <p:cNvPr id="4" name="Picture 3">
            <a:extLst>
              <a:ext uri="{FF2B5EF4-FFF2-40B4-BE49-F238E27FC236}">
                <a16:creationId xmlns:a16="http://schemas.microsoft.com/office/drawing/2014/main" id="{94556003-91FD-329C-4317-426C16470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728" y="1583531"/>
            <a:ext cx="6606543" cy="4554802"/>
          </a:xfrm>
          <a:prstGeom prst="rect">
            <a:avLst/>
          </a:prstGeom>
        </p:spPr>
      </p:pic>
    </p:spTree>
    <p:extLst>
      <p:ext uri="{BB962C8B-B14F-4D97-AF65-F5344CB8AC3E}">
        <p14:creationId xmlns:p14="http://schemas.microsoft.com/office/powerpoint/2010/main" val="104962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CF9E-71E2-C5A1-85F6-8505FAD8AB0E}"/>
              </a:ext>
            </a:extLst>
          </p:cNvPr>
          <p:cNvSpPr>
            <a:spLocks noGrp="1"/>
          </p:cNvSpPr>
          <p:nvPr>
            <p:ph type="title"/>
          </p:nvPr>
        </p:nvSpPr>
        <p:spPr/>
        <p:txBody>
          <a:bodyPr/>
          <a:lstStyle/>
          <a:p>
            <a:r>
              <a:rPr lang="en-GB" b="1" dirty="0"/>
              <a:t>2.2 Brainstorming Map </a:t>
            </a:r>
            <a:endParaRPr lang="en-US" b="1" dirty="0"/>
          </a:p>
        </p:txBody>
      </p:sp>
      <p:pic>
        <p:nvPicPr>
          <p:cNvPr id="4" name="Picture 3">
            <a:extLst>
              <a:ext uri="{FF2B5EF4-FFF2-40B4-BE49-F238E27FC236}">
                <a16:creationId xmlns:a16="http://schemas.microsoft.com/office/drawing/2014/main" id="{CCFC4681-8F24-9B82-512F-94D1F462C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47" y="1825625"/>
            <a:ext cx="11431353" cy="3990389"/>
          </a:xfrm>
          <a:prstGeom prst="rect">
            <a:avLst/>
          </a:prstGeom>
        </p:spPr>
      </p:pic>
    </p:spTree>
    <p:extLst>
      <p:ext uri="{BB962C8B-B14F-4D97-AF65-F5344CB8AC3E}">
        <p14:creationId xmlns:p14="http://schemas.microsoft.com/office/powerpoint/2010/main" val="264703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E1D3-35D9-F6B6-2979-79BB5A87A057}"/>
              </a:ext>
            </a:extLst>
          </p:cNvPr>
          <p:cNvSpPr>
            <a:spLocks noGrp="1"/>
          </p:cNvSpPr>
          <p:nvPr>
            <p:ph type="title"/>
          </p:nvPr>
        </p:nvSpPr>
        <p:spPr/>
        <p:txBody>
          <a:bodyPr/>
          <a:lstStyle/>
          <a:p>
            <a:r>
              <a:rPr lang="en-GB" b="1" dirty="0"/>
              <a:t>3.Result :</a:t>
            </a:r>
            <a:endParaRPr lang="en-US" b="1" dirty="0"/>
          </a:p>
        </p:txBody>
      </p:sp>
      <p:sp>
        <p:nvSpPr>
          <p:cNvPr id="3" name="Content Placeholder 2">
            <a:extLst>
              <a:ext uri="{FF2B5EF4-FFF2-40B4-BE49-F238E27FC236}">
                <a16:creationId xmlns:a16="http://schemas.microsoft.com/office/drawing/2014/main" id="{541C58A4-F804-4A6F-6224-4AA4A3B30BC3}"/>
              </a:ext>
            </a:extLst>
          </p:cNvPr>
          <p:cNvSpPr>
            <a:spLocks noGrp="1"/>
          </p:cNvSpPr>
          <p:nvPr>
            <p:ph idx="1"/>
          </p:nvPr>
        </p:nvSpPr>
        <p:spPr>
          <a:xfrm>
            <a:off x="12501561" y="-3821907"/>
            <a:ext cx="45719" cy="4321967"/>
          </a:xfrm>
        </p:spPr>
        <p:txBody>
          <a:bodyPr/>
          <a:lstStyle/>
          <a:p>
            <a:pPr marL="0" indent="0">
              <a:buNone/>
            </a:pPr>
            <a:endParaRPr lang="en-US" dirty="0"/>
          </a:p>
        </p:txBody>
      </p:sp>
      <p:pic>
        <p:nvPicPr>
          <p:cNvPr id="5" name="Picture 4">
            <a:extLst>
              <a:ext uri="{FF2B5EF4-FFF2-40B4-BE49-F238E27FC236}">
                <a16:creationId xmlns:a16="http://schemas.microsoft.com/office/drawing/2014/main" id="{29915837-0689-E898-B4E0-518052CC2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602" y="1520691"/>
            <a:ext cx="2881024" cy="4617642"/>
          </a:xfrm>
          <a:prstGeom prst="rect">
            <a:avLst/>
          </a:prstGeom>
        </p:spPr>
      </p:pic>
    </p:spTree>
    <p:extLst>
      <p:ext uri="{BB962C8B-B14F-4D97-AF65-F5344CB8AC3E}">
        <p14:creationId xmlns:p14="http://schemas.microsoft.com/office/powerpoint/2010/main" val="103639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E277-939B-D2E8-CD1F-863E30119F3D}"/>
              </a:ext>
            </a:extLst>
          </p:cNvPr>
          <p:cNvSpPr>
            <a:spLocks noGrp="1"/>
          </p:cNvSpPr>
          <p:nvPr>
            <p:ph type="title"/>
          </p:nvPr>
        </p:nvSpPr>
        <p:spPr/>
        <p:txBody>
          <a:bodyPr/>
          <a:lstStyle/>
          <a:p>
            <a:r>
              <a:rPr lang="en-GB" b="1" dirty="0"/>
              <a:t>4.Advantages &amp; Disadvantages </a:t>
            </a:r>
            <a:endParaRPr lang="en-US" b="1" dirty="0"/>
          </a:p>
        </p:txBody>
      </p:sp>
      <p:sp>
        <p:nvSpPr>
          <p:cNvPr id="3" name="Content Placeholder 2">
            <a:extLst>
              <a:ext uri="{FF2B5EF4-FFF2-40B4-BE49-F238E27FC236}">
                <a16:creationId xmlns:a16="http://schemas.microsoft.com/office/drawing/2014/main" id="{7F8DDD3F-DC11-3F73-BCAF-1D576635C26B}"/>
              </a:ext>
            </a:extLst>
          </p:cNvPr>
          <p:cNvSpPr>
            <a:spLocks noGrp="1"/>
          </p:cNvSpPr>
          <p:nvPr>
            <p:ph idx="1"/>
          </p:nvPr>
        </p:nvSpPr>
        <p:spPr/>
        <p:txBody>
          <a:bodyPr/>
          <a:lstStyle/>
          <a:p>
            <a:r>
              <a:rPr lang="en-GB" b="1" dirty="0"/>
              <a:t>Advantages</a:t>
            </a:r>
          </a:p>
          <a:p>
            <a:pPr marL="0" indent="0">
              <a:buNone/>
            </a:pPr>
            <a:r>
              <a:rPr lang="en-GB" dirty="0"/>
              <a:t>              The study of Romeo and Juliet consist of; students getting to learn about the way people spoke  during  </a:t>
            </a:r>
            <a:r>
              <a:rPr lang="en-GB" dirty="0" err="1"/>
              <a:t>shakespeare</a:t>
            </a:r>
            <a:r>
              <a:rPr lang="en-GB" dirty="0"/>
              <a:t> times, the theme of the play being the ones that play being the ones that students can relate to, and the useful life lessons that can be learned.</a:t>
            </a:r>
          </a:p>
          <a:p>
            <a:r>
              <a:rPr lang="en-GB" b="1" dirty="0"/>
              <a:t>Disadvantages</a:t>
            </a:r>
          </a:p>
          <a:p>
            <a:pPr marL="0" indent="0">
              <a:buNone/>
            </a:pPr>
            <a:r>
              <a:rPr lang="en-GB" b="1" dirty="0"/>
              <a:t>           </a:t>
            </a:r>
            <a:r>
              <a:rPr lang="en-GB" dirty="0"/>
              <a:t>Some find themselves trapped in regrets and can’t undo the damage they have done.</a:t>
            </a:r>
            <a:endParaRPr lang="en-US" b="1" dirty="0"/>
          </a:p>
        </p:txBody>
      </p:sp>
    </p:spTree>
    <p:extLst>
      <p:ext uri="{BB962C8B-B14F-4D97-AF65-F5344CB8AC3E}">
        <p14:creationId xmlns:p14="http://schemas.microsoft.com/office/powerpoint/2010/main" val="98411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CB80-15BA-2874-85F2-0E257813E71A}"/>
              </a:ext>
            </a:extLst>
          </p:cNvPr>
          <p:cNvSpPr>
            <a:spLocks noGrp="1"/>
          </p:cNvSpPr>
          <p:nvPr>
            <p:ph type="title"/>
          </p:nvPr>
        </p:nvSpPr>
        <p:spPr/>
        <p:txBody>
          <a:bodyPr/>
          <a:lstStyle/>
          <a:p>
            <a:r>
              <a:rPr lang="en-GB" b="1" dirty="0"/>
              <a:t>Application </a:t>
            </a:r>
            <a:endParaRPr lang="en-US" b="1" dirty="0"/>
          </a:p>
        </p:txBody>
      </p:sp>
      <p:sp>
        <p:nvSpPr>
          <p:cNvPr id="3" name="Content Placeholder 2">
            <a:extLst>
              <a:ext uri="{FF2B5EF4-FFF2-40B4-BE49-F238E27FC236}">
                <a16:creationId xmlns:a16="http://schemas.microsoft.com/office/drawing/2014/main" id="{516FB8D1-2ED5-D68E-6D35-693C33D61BF4}"/>
              </a:ext>
            </a:extLst>
          </p:cNvPr>
          <p:cNvSpPr>
            <a:spLocks noGrp="1"/>
          </p:cNvSpPr>
          <p:nvPr>
            <p:ph idx="1"/>
          </p:nvPr>
        </p:nvSpPr>
        <p:spPr/>
        <p:txBody>
          <a:bodyPr/>
          <a:lstStyle/>
          <a:p>
            <a:r>
              <a:rPr lang="en-GB" dirty="0"/>
              <a:t>Romeo and Juliet does not make a specific moral statement about the relationships between love and society, religion and family.</a:t>
            </a:r>
          </a:p>
          <a:p>
            <a:r>
              <a:rPr lang="en-GB" dirty="0"/>
              <a:t>Portrays the choose and passion of being in love.</a:t>
            </a:r>
          </a:p>
          <a:p>
            <a:r>
              <a:rPr lang="en-GB" dirty="0"/>
              <a:t>Combining images of love ,violence ,death , religion ,and family in an impressionistic rush leading to the play’s tragic conclusion.</a:t>
            </a:r>
            <a:endParaRPr lang="en-US" dirty="0"/>
          </a:p>
        </p:txBody>
      </p:sp>
    </p:spTree>
    <p:extLst>
      <p:ext uri="{BB962C8B-B14F-4D97-AF65-F5344CB8AC3E}">
        <p14:creationId xmlns:p14="http://schemas.microsoft.com/office/powerpoint/2010/main" val="15644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C36E-97BE-EEAC-A0C2-02B039F4C82D}"/>
              </a:ext>
            </a:extLst>
          </p:cNvPr>
          <p:cNvSpPr>
            <a:spLocks noGrp="1"/>
          </p:cNvSpPr>
          <p:nvPr>
            <p:ph type="title"/>
          </p:nvPr>
        </p:nvSpPr>
        <p:spPr/>
        <p:txBody>
          <a:bodyPr/>
          <a:lstStyle/>
          <a:p>
            <a:r>
              <a:rPr lang="en-GB" b="1" dirty="0"/>
              <a:t>Conclusion </a:t>
            </a:r>
            <a:endParaRPr lang="en-US" b="1" dirty="0"/>
          </a:p>
        </p:txBody>
      </p:sp>
      <p:sp>
        <p:nvSpPr>
          <p:cNvPr id="3" name="Content Placeholder 2">
            <a:extLst>
              <a:ext uri="{FF2B5EF4-FFF2-40B4-BE49-F238E27FC236}">
                <a16:creationId xmlns:a16="http://schemas.microsoft.com/office/drawing/2014/main" id="{8148C87F-2493-118D-2BEB-71BB09BB69F3}"/>
              </a:ext>
            </a:extLst>
          </p:cNvPr>
          <p:cNvSpPr>
            <a:spLocks noGrp="1"/>
          </p:cNvSpPr>
          <p:nvPr>
            <p:ph idx="1"/>
          </p:nvPr>
        </p:nvSpPr>
        <p:spPr/>
        <p:txBody>
          <a:bodyPr/>
          <a:lstStyle/>
          <a:p>
            <a:pPr marL="0" indent="0">
              <a:buNone/>
            </a:pPr>
            <a:r>
              <a:rPr lang="en-GB" dirty="0"/>
              <a:t>  That’s the best thing you can do, not only to deliver value to the reader, but also to make the book memorable.</a:t>
            </a:r>
            <a:endParaRPr lang="en-US" dirty="0"/>
          </a:p>
        </p:txBody>
      </p:sp>
    </p:spTree>
    <p:extLst>
      <p:ext uri="{BB962C8B-B14F-4D97-AF65-F5344CB8AC3E}">
        <p14:creationId xmlns:p14="http://schemas.microsoft.com/office/powerpoint/2010/main" val="1133752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Book Cover </vt:lpstr>
      <vt:lpstr>Introduction </vt:lpstr>
      <vt:lpstr>2.Problem Definition &amp; Design Thinking</vt:lpstr>
      <vt:lpstr>2.1 Empathy Map</vt:lpstr>
      <vt:lpstr>2.2 Brainstorming Map </vt:lpstr>
      <vt:lpstr>3.Result :</vt:lpstr>
      <vt:lpstr>4.Advantages &amp; Disadvantages </vt:lpstr>
      <vt:lpstr>Application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Cover </dc:title>
  <dc:creator>priyadselvam2003@gmail.com</dc:creator>
  <cp:lastModifiedBy>priyadselvam2003@gmail.com</cp:lastModifiedBy>
  <cp:revision>5</cp:revision>
  <dcterms:created xsi:type="dcterms:W3CDTF">2023-10-16T13:37:46Z</dcterms:created>
  <dcterms:modified xsi:type="dcterms:W3CDTF">2023-10-16T15:58:39Z</dcterms:modified>
</cp:coreProperties>
</file>