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BE9254C-3089-F04A-4275-D062A6543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B3C271B-7C1A-816F-9C67-2AA4BA640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2C146D6-002F-374A-221B-00AA6BA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2E4E80F-407F-CCD3-E117-E9C4C290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CC432BD-2EB3-A2BB-AC36-178CAF10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8307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C54F4AA-D339-ABD4-346C-3FC8DB6A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6912802-6881-43BC-DED2-0BBBF6A4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02ECF7D-8CB8-9FFD-8AEA-41625278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42A4189-C60B-C600-838C-39558085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DE49409-4D8C-347A-885E-2ECB1B87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648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37979CA-1542-B628-5837-D88F3A138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E7B66DC-BA40-CB80-7432-84944DE0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26EECC4-6E81-8AA3-FED7-945B1A72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0638A88-86E9-296D-A2F8-A635CC34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D11B72F-F491-06D7-B423-3103AF9E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05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C783B80-B479-C68C-F5E1-8F949A86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FEF6419-EF01-D355-5210-D734E9B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B816567-3BF7-F7A6-F046-629F80C7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9CF5322-6344-3EA8-36EB-C0F19C26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6AF4C3B-15A9-DC6F-9612-A9F38171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6254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D89DE54-99E1-78B1-53DD-4A27C2C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908F0AC-148D-1AD5-2A71-3405D64D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E6AF83F-307C-E6F6-D747-0A0FA8BA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829AF33-DFF3-1BDB-D414-56CE658E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F19DE66-AA08-34B8-DF71-B26D11C8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075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A1289D4-B235-ECFA-94D2-DF5249F1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83DA9A7-4575-1A36-02FA-246FDD6B9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BE9F0E2-8A72-CA8A-F202-5C07A7B3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0A3F912-C656-5E65-D30E-46502363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E90A92C-6B39-5EE8-A346-BB32542A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55D43F9-947A-C162-E0E6-A54888AF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928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64DDDF-25F3-E2AD-7B73-B75D863C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321C629-68F8-CB39-C7A8-A9847520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74CC594-00B7-F706-F601-A3A7B517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B877E7A-36A9-E6E7-05AA-98886774A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F181D75-B813-255F-4D04-BBCD00474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BA9C6EC9-65EB-A204-12F2-FC5BDBA2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38EBBCDC-9002-9DC7-7DC7-25406F2E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7DC4CF3-E765-F177-44D2-7EDA2E1C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98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798517-5776-B0F2-EE7D-5ADF2FD5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96BDEFC0-8EBB-47E3-636F-30F6E8A8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ED5A971-B913-1057-160D-BFE186D1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B4C464A-29C6-BA67-DF2B-F99907FC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810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73ACE207-E464-C348-36B3-351E94D1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E4F1C292-BA16-4EA8-D183-704AF2DA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59F75C5-A702-ECE7-4328-ABDE83EB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080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637D34-EA7D-D336-88E7-511B64AA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29EAD80-E8D7-7D1C-A8B7-AC91C40F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9EE27E3-3AF1-757C-E12D-8B72130BD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D797967-F2F4-8BF1-3C6C-B8E10496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F1C0D7E-75DE-7AE2-7536-BBDE986C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F0B62F2-D3EB-3C64-7CDE-D960C79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1623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F9B20C-078E-BE12-C2CF-227BFEA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169D1FF-C699-A1FD-939F-C1790858A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3458B84-7770-2E41-599A-EC1D1072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1E47770-5471-676E-B7E1-847878D8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8221B69-6FDB-3D63-F8B1-40A2EBB4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C5BD84D-53CA-D8AB-1CAF-EAA2D3BF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14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1D40995A-4DE3-F1BC-26A5-E1DFDF37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DF0B36B-B123-38A3-6987-8FE998E1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36B7ECD-16B6-770E-B27D-40814FC2A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E1373-F4FD-401E-A3C1-18D990A2E0A0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E0D863B-75FD-F383-1745-59134CDD8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5B05689-17F6-3C2F-C2AB-6AA3A0E42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B59066-B564-4FDB-B017-0DDB39F0B60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225D009-80F0-2BE9-C12A-BE0CAE7DC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7A34F44-48F0-9E4B-4770-946F1D17A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494461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Rima Al</dc:creator>
  <cp:lastModifiedBy>RIMA</cp:lastModifiedBy>
  <cp:revision>1</cp:revision>
  <dcterms:created xsi:type="dcterms:W3CDTF">2024-09-09T15:15:38Z</dcterms:created>
  <dcterms:modified xsi:type="dcterms:W3CDTF">2024-09-09T15:15:57Z</dcterms:modified>
</cp:coreProperties>
</file>