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ExtraBold" panose="00000900000000000000" pitchFamily="2" charset="0"/>
      <p:bold r:id="rId10"/>
      <p:boldItalic r:id="rId11"/>
    </p:embeddedFont>
    <p:embeddedFont>
      <p:font typeface="Montserrat ExtraLight" panose="000003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0748B-7E61-430C-9D38-89D5D7E848CA}">
  <a:tblStyle styleId="{5740748B-7E61-430C-9D38-89D5D7E848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Capstone 1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Tuwaiq Academy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Reemas Alyahia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1912500" y="3088502"/>
            <a:ext cx="50556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Web Application Development</a:t>
            </a:r>
            <a:b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by JAVA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21227" y="2624375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5 Endspoint 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0409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1 . Rate a Product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Reset Password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Manage Offers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Wish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Gift Card </a:t>
            </a:r>
            <a:endParaRPr dirty="0"/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</a:pPr>
            <a:endParaRPr lang="en" dirty="0"/>
          </a:p>
          <a:p>
            <a:pPr marL="155575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1" name="Google Shape;10682;p79">
            <a:extLst>
              <a:ext uri="{FF2B5EF4-FFF2-40B4-BE49-F238E27FC236}">
                <a16:creationId xmlns:a16="http://schemas.microsoft.com/office/drawing/2014/main" id="{4B961AC4-AE44-21EB-CEC6-C5B52C63FC3A}"/>
              </a:ext>
            </a:extLst>
          </p:cNvPr>
          <p:cNvGrpSpPr/>
          <p:nvPr/>
        </p:nvGrpSpPr>
        <p:grpSpPr>
          <a:xfrm>
            <a:off x="2754139" y="1240409"/>
            <a:ext cx="357720" cy="355148"/>
            <a:chOff x="2496894" y="3680964"/>
            <a:chExt cx="357720" cy="355148"/>
          </a:xfrm>
        </p:grpSpPr>
        <p:sp>
          <p:nvSpPr>
            <p:cNvPr id="42" name="Google Shape;10683;p79">
              <a:extLst>
                <a:ext uri="{FF2B5EF4-FFF2-40B4-BE49-F238E27FC236}">
                  <a16:creationId xmlns:a16="http://schemas.microsoft.com/office/drawing/2014/main" id="{EBF27D6B-09C2-D2E7-E385-AB5B49ED4342}"/>
                </a:ext>
              </a:extLst>
            </p:cNvPr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84;p79">
              <a:extLst>
                <a:ext uri="{FF2B5EF4-FFF2-40B4-BE49-F238E27FC236}">
                  <a16:creationId xmlns:a16="http://schemas.microsoft.com/office/drawing/2014/main" id="{CC6738F1-C9E2-90A5-86B0-4CB7827CFD8B}"/>
                </a:ext>
              </a:extLst>
            </p:cNvPr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85;p79">
              <a:extLst>
                <a:ext uri="{FF2B5EF4-FFF2-40B4-BE49-F238E27FC236}">
                  <a16:creationId xmlns:a16="http://schemas.microsoft.com/office/drawing/2014/main" id="{081C8322-B1D8-66BC-9EA5-4EF71A895A1A}"/>
                </a:ext>
              </a:extLst>
            </p:cNvPr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86;p79">
              <a:extLst>
                <a:ext uri="{FF2B5EF4-FFF2-40B4-BE49-F238E27FC236}">
                  <a16:creationId xmlns:a16="http://schemas.microsoft.com/office/drawing/2014/main" id="{7C22D507-90A6-02AE-7C9B-4CAB7B00762C}"/>
                </a:ext>
              </a:extLst>
            </p:cNvPr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87;p79">
              <a:extLst>
                <a:ext uri="{FF2B5EF4-FFF2-40B4-BE49-F238E27FC236}">
                  <a16:creationId xmlns:a16="http://schemas.microsoft.com/office/drawing/2014/main" id="{3624F86B-B338-AA1C-7031-0A556A1F08B2}"/>
                </a:ext>
              </a:extLst>
            </p:cNvPr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676;p79">
            <a:extLst>
              <a:ext uri="{FF2B5EF4-FFF2-40B4-BE49-F238E27FC236}">
                <a16:creationId xmlns:a16="http://schemas.microsoft.com/office/drawing/2014/main" id="{7DFA6F67-1EAA-2077-A730-460B807EEF64}"/>
              </a:ext>
            </a:extLst>
          </p:cNvPr>
          <p:cNvGrpSpPr/>
          <p:nvPr/>
        </p:nvGrpSpPr>
        <p:grpSpPr>
          <a:xfrm>
            <a:off x="3282771" y="1240409"/>
            <a:ext cx="357720" cy="355148"/>
            <a:chOff x="1952836" y="3680964"/>
            <a:chExt cx="357720" cy="355148"/>
          </a:xfrm>
        </p:grpSpPr>
        <p:sp>
          <p:nvSpPr>
            <p:cNvPr id="48" name="Google Shape;10677;p79">
              <a:extLst>
                <a:ext uri="{FF2B5EF4-FFF2-40B4-BE49-F238E27FC236}">
                  <a16:creationId xmlns:a16="http://schemas.microsoft.com/office/drawing/2014/main" id="{E4D126AD-338D-CED0-F489-E7E2944B8353}"/>
                </a:ext>
              </a:extLst>
            </p:cNvPr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78;p79">
              <a:extLst>
                <a:ext uri="{FF2B5EF4-FFF2-40B4-BE49-F238E27FC236}">
                  <a16:creationId xmlns:a16="http://schemas.microsoft.com/office/drawing/2014/main" id="{2E7AC621-E047-6579-564E-9AEA984A45D7}"/>
                </a:ext>
              </a:extLst>
            </p:cNvPr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79;p79">
              <a:extLst>
                <a:ext uri="{FF2B5EF4-FFF2-40B4-BE49-F238E27FC236}">
                  <a16:creationId xmlns:a16="http://schemas.microsoft.com/office/drawing/2014/main" id="{8D44DC52-0F54-7A2A-9799-8E1587048E09}"/>
                </a:ext>
              </a:extLst>
            </p:cNvPr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80;p79">
              <a:extLst>
                <a:ext uri="{FF2B5EF4-FFF2-40B4-BE49-F238E27FC236}">
                  <a16:creationId xmlns:a16="http://schemas.microsoft.com/office/drawing/2014/main" id="{D66CCEF5-2723-AC48-4F3F-2B3A09E1FA21}"/>
                </a:ext>
              </a:extLst>
            </p:cNvPr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81;p79">
              <a:extLst>
                <a:ext uri="{FF2B5EF4-FFF2-40B4-BE49-F238E27FC236}">
                  <a16:creationId xmlns:a16="http://schemas.microsoft.com/office/drawing/2014/main" id="{660527B5-8BBD-E2ED-DCB7-E7A7335EB012}"/>
                </a:ext>
              </a:extLst>
            </p:cNvPr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0669;p79">
            <a:extLst>
              <a:ext uri="{FF2B5EF4-FFF2-40B4-BE49-F238E27FC236}">
                <a16:creationId xmlns:a16="http://schemas.microsoft.com/office/drawing/2014/main" id="{8628A54A-F73C-B81E-D580-543C1E99CBD0}"/>
              </a:ext>
            </a:extLst>
          </p:cNvPr>
          <p:cNvSpPr/>
          <p:nvPr/>
        </p:nvSpPr>
        <p:spPr>
          <a:xfrm>
            <a:off x="2002828" y="3389948"/>
            <a:ext cx="355434" cy="326981"/>
          </a:xfrm>
          <a:custGeom>
            <a:avLst/>
            <a:gdLst/>
            <a:ahLst/>
            <a:cxnLst/>
            <a:rect l="l" t="t" r="r" b="b"/>
            <a:pathLst>
              <a:path w="11193" h="10297" extrusionOk="0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3821;p85">
            <a:extLst>
              <a:ext uri="{FF2B5EF4-FFF2-40B4-BE49-F238E27FC236}">
                <a16:creationId xmlns:a16="http://schemas.microsoft.com/office/drawing/2014/main" id="{EBE2F495-88BB-0BCC-95F2-CFB39B0109B1}"/>
              </a:ext>
            </a:extLst>
          </p:cNvPr>
          <p:cNvGrpSpPr/>
          <p:nvPr/>
        </p:nvGrpSpPr>
        <p:grpSpPr>
          <a:xfrm>
            <a:off x="2407700" y="2340825"/>
            <a:ext cx="330110" cy="308908"/>
            <a:chOff x="2766264" y="3394042"/>
            <a:chExt cx="294873" cy="275934"/>
          </a:xfrm>
        </p:grpSpPr>
        <p:sp>
          <p:nvSpPr>
            <p:cNvPr id="55" name="Google Shape;13822;p85">
              <a:extLst>
                <a:ext uri="{FF2B5EF4-FFF2-40B4-BE49-F238E27FC236}">
                  <a16:creationId xmlns:a16="http://schemas.microsoft.com/office/drawing/2014/main" id="{C0557175-15DC-0458-1756-08E2EF7090C3}"/>
                </a:ext>
              </a:extLst>
            </p:cNvPr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823;p85">
              <a:extLst>
                <a:ext uri="{FF2B5EF4-FFF2-40B4-BE49-F238E27FC236}">
                  <a16:creationId xmlns:a16="http://schemas.microsoft.com/office/drawing/2014/main" id="{594E2CFE-2BCC-3CB5-9083-F71CB353E4A9}"/>
                </a:ext>
              </a:extLst>
            </p:cNvPr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824;p85">
              <a:extLst>
                <a:ext uri="{FF2B5EF4-FFF2-40B4-BE49-F238E27FC236}">
                  <a16:creationId xmlns:a16="http://schemas.microsoft.com/office/drawing/2014/main" id="{56C47232-4ABE-FEA4-FCC0-C517F29118F5}"/>
                </a:ext>
              </a:extLst>
            </p:cNvPr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825;p85">
              <a:extLst>
                <a:ext uri="{FF2B5EF4-FFF2-40B4-BE49-F238E27FC236}">
                  <a16:creationId xmlns:a16="http://schemas.microsoft.com/office/drawing/2014/main" id="{CF18EB79-629C-0DE7-FD83-042B04733524}"/>
                </a:ext>
              </a:extLst>
            </p:cNvPr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3954;p85">
            <a:extLst>
              <a:ext uri="{FF2B5EF4-FFF2-40B4-BE49-F238E27FC236}">
                <a16:creationId xmlns:a16="http://schemas.microsoft.com/office/drawing/2014/main" id="{A4D40681-5526-373B-E740-4040FF63E0F2}"/>
              </a:ext>
            </a:extLst>
          </p:cNvPr>
          <p:cNvGrpSpPr/>
          <p:nvPr/>
        </p:nvGrpSpPr>
        <p:grpSpPr>
          <a:xfrm>
            <a:off x="2593540" y="2874204"/>
            <a:ext cx="261929" cy="280550"/>
            <a:chOff x="5170480" y="2934639"/>
            <a:chExt cx="261929" cy="280550"/>
          </a:xfrm>
        </p:grpSpPr>
        <p:sp>
          <p:nvSpPr>
            <p:cNvPr id="60" name="Google Shape;13955;p85">
              <a:extLst>
                <a:ext uri="{FF2B5EF4-FFF2-40B4-BE49-F238E27FC236}">
                  <a16:creationId xmlns:a16="http://schemas.microsoft.com/office/drawing/2014/main" id="{50CDBAFE-F50A-B0E9-D564-DC21630F3019}"/>
                </a:ext>
              </a:extLst>
            </p:cNvPr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56;p85">
              <a:extLst>
                <a:ext uri="{FF2B5EF4-FFF2-40B4-BE49-F238E27FC236}">
                  <a16:creationId xmlns:a16="http://schemas.microsoft.com/office/drawing/2014/main" id="{9F9E824E-0D77-29A3-0F15-53FBAAEE5A09}"/>
                </a:ext>
              </a:extLst>
            </p:cNvPr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957;p85">
              <a:extLst>
                <a:ext uri="{FF2B5EF4-FFF2-40B4-BE49-F238E27FC236}">
                  <a16:creationId xmlns:a16="http://schemas.microsoft.com/office/drawing/2014/main" id="{9E9B15DC-9730-276A-528E-2E8B4DC9305C}"/>
                </a:ext>
              </a:extLst>
            </p:cNvPr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958;p85">
              <a:extLst>
                <a:ext uri="{FF2B5EF4-FFF2-40B4-BE49-F238E27FC236}">
                  <a16:creationId xmlns:a16="http://schemas.microsoft.com/office/drawing/2014/main" id="{DE9C6DB1-0EBF-9213-BC58-E57ACC7C06FC}"/>
                </a:ext>
              </a:extLst>
            </p:cNvPr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59;p85">
              <a:extLst>
                <a:ext uri="{FF2B5EF4-FFF2-40B4-BE49-F238E27FC236}">
                  <a16:creationId xmlns:a16="http://schemas.microsoft.com/office/drawing/2014/main" id="{FB08835A-1944-7A8F-0157-479140E21491}"/>
                </a:ext>
              </a:extLst>
            </p:cNvPr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60;p85">
              <a:extLst>
                <a:ext uri="{FF2B5EF4-FFF2-40B4-BE49-F238E27FC236}">
                  <a16:creationId xmlns:a16="http://schemas.microsoft.com/office/drawing/2014/main" id="{3012F4E8-1385-B978-C5E4-DFD05F2C1059}"/>
                </a:ext>
              </a:extLst>
            </p:cNvPr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61;p85">
              <a:extLst>
                <a:ext uri="{FF2B5EF4-FFF2-40B4-BE49-F238E27FC236}">
                  <a16:creationId xmlns:a16="http://schemas.microsoft.com/office/drawing/2014/main" id="{FDF8E21D-94F5-485C-A5D4-86A53447B11B}"/>
                </a:ext>
              </a:extLst>
            </p:cNvPr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962;p85">
            <a:extLst>
              <a:ext uri="{FF2B5EF4-FFF2-40B4-BE49-F238E27FC236}">
                <a16:creationId xmlns:a16="http://schemas.microsoft.com/office/drawing/2014/main" id="{9D895FA1-7DEC-B9BB-07F7-CDBA092E8D5E}"/>
              </a:ext>
            </a:extLst>
          </p:cNvPr>
          <p:cNvGrpSpPr/>
          <p:nvPr/>
        </p:nvGrpSpPr>
        <p:grpSpPr>
          <a:xfrm>
            <a:off x="2773984" y="1812029"/>
            <a:ext cx="362321" cy="364231"/>
            <a:chOff x="6069423" y="2891892"/>
            <a:chExt cx="362321" cy="364231"/>
          </a:xfrm>
        </p:grpSpPr>
        <p:sp>
          <p:nvSpPr>
            <p:cNvPr id="132" name="Google Shape;13963;p85">
              <a:extLst>
                <a:ext uri="{FF2B5EF4-FFF2-40B4-BE49-F238E27FC236}">
                  <a16:creationId xmlns:a16="http://schemas.microsoft.com/office/drawing/2014/main" id="{0B130088-9C7D-CB8C-8847-B67F7069C769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64;p85">
              <a:extLst>
                <a:ext uri="{FF2B5EF4-FFF2-40B4-BE49-F238E27FC236}">
                  <a16:creationId xmlns:a16="http://schemas.microsoft.com/office/drawing/2014/main" id="{4B0E767D-E52F-17CA-BC69-3DDFD7B99E41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65;p85">
              <a:extLst>
                <a:ext uri="{FF2B5EF4-FFF2-40B4-BE49-F238E27FC236}">
                  <a16:creationId xmlns:a16="http://schemas.microsoft.com/office/drawing/2014/main" id="{22D8DF01-3B65-1D18-6F46-B113AD8D6D6C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966;p85">
              <a:extLst>
                <a:ext uri="{FF2B5EF4-FFF2-40B4-BE49-F238E27FC236}">
                  <a16:creationId xmlns:a16="http://schemas.microsoft.com/office/drawing/2014/main" id="{5C49DC4F-A1CB-D40C-622F-DA665EFEC33D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67;p85">
              <a:extLst>
                <a:ext uri="{FF2B5EF4-FFF2-40B4-BE49-F238E27FC236}">
                  <a16:creationId xmlns:a16="http://schemas.microsoft.com/office/drawing/2014/main" id="{607C05E1-CAFE-292D-3894-B2944DB7FA5C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68;p85">
              <a:extLst>
                <a:ext uri="{FF2B5EF4-FFF2-40B4-BE49-F238E27FC236}">
                  <a16:creationId xmlns:a16="http://schemas.microsoft.com/office/drawing/2014/main" id="{F37D266D-E1E2-2946-6851-004E3E5008D8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 ExtraLight</vt:lpstr>
      <vt:lpstr>Montserrat ExtraBold</vt:lpstr>
      <vt:lpstr>Montserrat</vt:lpstr>
      <vt:lpstr>Arial</vt:lpstr>
      <vt:lpstr>Futuristic Background by Slidesgo</vt:lpstr>
      <vt:lpstr>Capstone 1</vt:lpstr>
      <vt:lpstr> 5 Endspoint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mime .</cp:lastModifiedBy>
  <cp:revision>1</cp:revision>
  <dcterms:modified xsi:type="dcterms:W3CDTF">2024-11-25T20:10:06Z</dcterms:modified>
</cp:coreProperties>
</file>