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REEMLATHA V</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53DE2AA6-E56F-5059-6C61-72A2BD46A259}"/>
              </a:ext>
            </a:extLst>
          </p:cNvPr>
          <p:cNvPicPr>
            <a:picLocks noChangeAspect="1"/>
          </p:cNvPicPr>
          <p:nvPr/>
        </p:nvPicPr>
        <p:blipFill rotWithShape="1">
          <a:blip r:embed="rId3"/>
          <a:srcRect t="2073"/>
          <a:stretch/>
        </p:blipFill>
        <p:spPr>
          <a:xfrm>
            <a:off x="1435510" y="1470990"/>
            <a:ext cx="9458631" cy="4734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Libre Franklin</vt:lpstr>
      <vt:lpstr>Arial</vt:lpstr>
      <vt:lpstr>Noto Sans Symbols</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REEMLATHA V</cp:lastModifiedBy>
  <cp:revision>5</cp:revision>
  <dcterms:modified xsi:type="dcterms:W3CDTF">2024-04-04T15:18:03Z</dcterms:modified>
</cp:coreProperties>
</file>