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489100" y="4615600"/>
            <a:ext cx="9144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REEMLATHA V 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 dirty="0">
                <a:solidFill>
                  <a:srgbClr val="1482AB"/>
                </a:solidFill>
              </a:rPr>
              <a:t>JEPPIAAR INSTITUTE OF TECHNOLOGY 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– B.E/CSE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791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Noto Sans Symbols</vt:lpstr>
      <vt:lpstr>Arial</vt:lpstr>
      <vt:lpstr>Roboto</vt:lpstr>
      <vt:lpstr>Libre Franklin</vt:lpstr>
      <vt:lpstr>Franklin Gothic</vt:lpstr>
      <vt:lpstr>Courier New</vt:lpstr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 DETECTOR</dc:title>
  <dc:creator>Kavi _</dc:creator>
  <cp:lastModifiedBy>REEMLATHA V</cp:lastModifiedBy>
  <cp:revision>3</cp:revision>
  <dcterms:modified xsi:type="dcterms:W3CDTF">2024-04-04T15:22:30Z</dcterms:modified>
</cp:coreProperties>
</file>