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7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6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9E72-93C1-4DC5-B696-6AF8F5A1561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87BC-6615-445A-AF68-15932F47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9E72-93C1-4DC5-B696-6AF8F5A1561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87BC-6615-445A-AF68-15932F47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6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82B9E72-93C1-4DC5-B696-6AF8F5A1561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CEA87BC-6615-445A-AF68-15932F47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1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9E72-93C1-4DC5-B696-6AF8F5A1561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87BC-6615-445A-AF68-15932F47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B9E72-93C1-4DC5-B696-6AF8F5A1561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EA87BC-6615-445A-AF68-15932F47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37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9E72-93C1-4DC5-B696-6AF8F5A1561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87BC-6615-445A-AF68-15932F47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2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9E72-93C1-4DC5-B696-6AF8F5A1561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87BC-6615-445A-AF68-15932F47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7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9E72-93C1-4DC5-B696-6AF8F5A1561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87BC-6615-445A-AF68-15932F47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6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9E72-93C1-4DC5-B696-6AF8F5A1561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87BC-6615-445A-AF68-15932F47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6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9E72-93C1-4DC5-B696-6AF8F5A1561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87BC-6615-445A-AF68-15932F47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1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9E72-93C1-4DC5-B696-6AF8F5A1561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87BC-6615-445A-AF68-15932F47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9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82B9E72-93C1-4DC5-B696-6AF8F5A1561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CEA87BC-6615-445A-AF68-15932F47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35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DB51-4DB8-56C6-AF61-93F2FACAC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previewer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29337-13EA-C77B-8988-BF8C18BC2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Structured programming project</a:t>
            </a:r>
          </a:p>
          <a:p>
            <a:r>
              <a:rPr lang="en-US" sz="9600" dirty="0"/>
              <a:t>                                                      Done by:                               program  : AIE</a:t>
            </a:r>
          </a:p>
          <a:p>
            <a:r>
              <a:rPr lang="en-US" sz="6400" dirty="0"/>
              <a:t>Reem Mahmoud </a:t>
            </a:r>
            <a:r>
              <a:rPr lang="en-US" sz="6400" dirty="0" err="1"/>
              <a:t>bekhit</a:t>
            </a:r>
            <a:endParaRPr lang="en-US" sz="6400" dirty="0"/>
          </a:p>
          <a:p>
            <a:r>
              <a:rPr lang="en-US" sz="6400" dirty="0"/>
              <a:t>Ahmed Mohamed </a:t>
            </a:r>
            <a:r>
              <a:rPr lang="en-US" sz="6400" dirty="0" err="1"/>
              <a:t>abdelazim</a:t>
            </a:r>
            <a:endParaRPr lang="en-US" sz="6400" dirty="0"/>
          </a:p>
          <a:p>
            <a:r>
              <a:rPr lang="en-US" sz="6400" dirty="0"/>
              <a:t>Amro </a:t>
            </a:r>
            <a:r>
              <a:rPr lang="en-US" sz="6400" dirty="0" err="1"/>
              <a:t>khaled</a:t>
            </a:r>
            <a:r>
              <a:rPr lang="en-US" sz="6400" dirty="0"/>
              <a:t> momtaz</a:t>
            </a:r>
          </a:p>
          <a:p>
            <a:r>
              <a:rPr lang="en-US" sz="6400" dirty="0"/>
              <a:t>Omar Mohamed </a:t>
            </a:r>
            <a:r>
              <a:rPr lang="en-US" sz="6400" dirty="0" err="1"/>
              <a:t>ali</a:t>
            </a:r>
            <a:endParaRPr lang="en-US" sz="6400" dirty="0"/>
          </a:p>
          <a:p>
            <a:r>
              <a:rPr lang="en-US" sz="6400" dirty="0"/>
              <a:t>Mahmoud </a:t>
            </a:r>
            <a:r>
              <a:rPr lang="en-US" sz="6400" dirty="0" err="1"/>
              <a:t>hesham</a:t>
            </a:r>
            <a:r>
              <a:rPr lang="en-US" sz="6400" dirty="0"/>
              <a:t> </a:t>
            </a:r>
            <a:r>
              <a:rPr lang="en-US" sz="6400" dirty="0" err="1"/>
              <a:t>hassan</a:t>
            </a:r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204675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2F43-231A-1485-09F3-BE90614D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3350A3-06E5-0BF6-79D1-74B9D23C0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" t="12921" r="28294" b="14626"/>
          <a:stretch/>
        </p:blipFill>
        <p:spPr>
          <a:xfrm>
            <a:off x="2153021" y="1983896"/>
            <a:ext cx="7883876" cy="4589928"/>
          </a:xfrm>
        </p:spPr>
      </p:pic>
    </p:spTree>
    <p:extLst>
      <p:ext uri="{BB962C8B-B14F-4D97-AF65-F5344CB8AC3E}">
        <p14:creationId xmlns:p14="http://schemas.microsoft.com/office/powerpoint/2010/main" val="384048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2F43-231A-1485-09F3-BE90614D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902CB5-FF2F-84DD-C9DF-C27044E0C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" t="13987" r="28893" b="12281"/>
          <a:stretch/>
        </p:blipFill>
        <p:spPr>
          <a:xfrm>
            <a:off x="2139237" y="1972236"/>
            <a:ext cx="7913525" cy="4720826"/>
          </a:xfrm>
        </p:spPr>
      </p:pic>
    </p:spTree>
    <p:extLst>
      <p:ext uri="{BB962C8B-B14F-4D97-AF65-F5344CB8AC3E}">
        <p14:creationId xmlns:p14="http://schemas.microsoft.com/office/powerpoint/2010/main" val="418467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2F43-231A-1485-09F3-BE90614D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BD9E9F-2522-2FE5-A7B2-33FBA6094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14200" r="25417" b="11643"/>
          <a:stretch/>
        </p:blipFill>
        <p:spPr>
          <a:xfrm>
            <a:off x="1860638" y="1936375"/>
            <a:ext cx="8470723" cy="4816685"/>
          </a:xfrm>
        </p:spPr>
      </p:pic>
    </p:spTree>
    <p:extLst>
      <p:ext uri="{BB962C8B-B14F-4D97-AF65-F5344CB8AC3E}">
        <p14:creationId xmlns:p14="http://schemas.microsoft.com/office/powerpoint/2010/main" val="2944115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2F43-231A-1485-09F3-BE90614D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47B342-4E25-DDA9-643A-4D7121280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t="13346" r="32369" b="20379"/>
          <a:stretch/>
        </p:blipFill>
        <p:spPr>
          <a:xfrm>
            <a:off x="1805884" y="1880411"/>
            <a:ext cx="8580232" cy="4834153"/>
          </a:xfrm>
        </p:spPr>
      </p:pic>
    </p:spTree>
    <p:extLst>
      <p:ext uri="{BB962C8B-B14F-4D97-AF65-F5344CB8AC3E}">
        <p14:creationId xmlns:p14="http://schemas.microsoft.com/office/powerpoint/2010/main" val="118846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2F43-231A-1485-09F3-BE90614D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605799-A5D0-2364-858A-4C3841B48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" t="14200" r="27334" b="11643"/>
          <a:stretch/>
        </p:blipFill>
        <p:spPr>
          <a:xfrm>
            <a:off x="1943898" y="1891553"/>
            <a:ext cx="8304204" cy="4873294"/>
          </a:xfrm>
        </p:spPr>
      </p:pic>
    </p:spTree>
    <p:extLst>
      <p:ext uri="{BB962C8B-B14F-4D97-AF65-F5344CB8AC3E}">
        <p14:creationId xmlns:p14="http://schemas.microsoft.com/office/powerpoint/2010/main" val="167990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2F43-231A-1485-09F3-BE90614D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523114B-C589-7971-0F54-9E2D1801A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" t="15265" r="30812" b="17183"/>
          <a:stretch/>
        </p:blipFill>
        <p:spPr>
          <a:xfrm>
            <a:off x="1749162" y="1891553"/>
            <a:ext cx="8693675" cy="4869071"/>
          </a:xfrm>
        </p:spPr>
      </p:pic>
    </p:spTree>
    <p:extLst>
      <p:ext uri="{BB962C8B-B14F-4D97-AF65-F5344CB8AC3E}">
        <p14:creationId xmlns:p14="http://schemas.microsoft.com/office/powerpoint/2010/main" val="270712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2F43-231A-1485-09F3-BE90614D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7E7D4E-C518-7FB1-7D0E-615C8D7BF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" t="28690" r="33088" b="17823"/>
          <a:stretch/>
        </p:blipFill>
        <p:spPr>
          <a:xfrm>
            <a:off x="791734" y="1873624"/>
            <a:ext cx="10608531" cy="4885764"/>
          </a:xfrm>
        </p:spPr>
      </p:pic>
    </p:spTree>
    <p:extLst>
      <p:ext uri="{BB962C8B-B14F-4D97-AF65-F5344CB8AC3E}">
        <p14:creationId xmlns:p14="http://schemas.microsoft.com/office/powerpoint/2010/main" val="1706180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2F43-231A-1485-09F3-BE90614D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167BBD-9723-BE77-8FF5-63DEE50D1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" t="14839" r="42438" b="59802"/>
          <a:stretch/>
        </p:blipFill>
        <p:spPr>
          <a:xfrm>
            <a:off x="97670" y="2698377"/>
            <a:ext cx="11996659" cy="3056965"/>
          </a:xfrm>
        </p:spPr>
      </p:pic>
    </p:spTree>
    <p:extLst>
      <p:ext uri="{BB962C8B-B14F-4D97-AF65-F5344CB8AC3E}">
        <p14:creationId xmlns:p14="http://schemas.microsoft.com/office/powerpoint/2010/main" val="3542118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EA00-B475-D633-5C4A-5155BD8A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F387F-D633-3196-3807-049CE7CB2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Finally, this tool makes calculating the final selling price of a car more fugacious and simple for the user.</a:t>
            </a:r>
          </a:p>
          <a:p>
            <a:pPr marL="0" indent="0">
              <a:buNone/>
            </a:pPr>
            <a:r>
              <a:rPr lang="en-US" dirty="0"/>
              <a:t>We hope in the near future to: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introduce more car brands and models in the near future.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restrict the user's year selection.</a:t>
            </a:r>
          </a:p>
        </p:txBody>
      </p:sp>
    </p:spTree>
    <p:extLst>
      <p:ext uri="{BB962C8B-B14F-4D97-AF65-F5344CB8AC3E}">
        <p14:creationId xmlns:p14="http://schemas.microsoft.com/office/powerpoint/2010/main" val="3539692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C7AA-2B5B-2BEB-426D-ED5B8AC8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417917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4F0C-4172-242D-0C47-D7CAA1DC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452A-98E7-B883-04B7-CE6204D3D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aim is to inform the user of the price of his car when they sell it as easily as possible without making the user get out of his house+ by getting some information about the car from the user.</a:t>
            </a:r>
          </a:p>
          <a:p>
            <a:r>
              <a:rPr lang="en-US" dirty="0"/>
              <a:t>Information like the model of the car, its year, how many kilometers did the car move… etc.</a:t>
            </a:r>
          </a:p>
        </p:txBody>
      </p:sp>
    </p:spTree>
    <p:extLst>
      <p:ext uri="{BB962C8B-B14F-4D97-AF65-F5344CB8AC3E}">
        <p14:creationId xmlns:p14="http://schemas.microsoft.com/office/powerpoint/2010/main" val="262181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6105-C724-202F-0AB6-264B3606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this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B7BC-AD49-C0A0-F3E1-31CE4442E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5 to 10 years this job is  going to be changed to </a:t>
            </a:r>
            <a:r>
              <a:rPr lang="en-US" dirty="0" err="1"/>
              <a:t>robotical</a:t>
            </a:r>
            <a:r>
              <a:rPr lang="en-US" dirty="0"/>
              <a:t> employment system and these robots are going to be programmed by a number of computer engineers </a:t>
            </a:r>
          </a:p>
          <a:p>
            <a:endParaRPr lang="en-US" dirty="0"/>
          </a:p>
          <a:p>
            <a:r>
              <a:rPr lang="en-US" dirty="0"/>
              <a:t>So our group programmed a demo of this future project and it will be showed to you in a moment  and in this project we used a bunch of </a:t>
            </a:r>
            <a:r>
              <a:rPr lang="en-US" dirty="0" err="1"/>
              <a:t>c++</a:t>
            </a:r>
            <a:r>
              <a:rPr lang="en-US" dirty="0"/>
              <a:t> functions and variables that may help us in introducing this project to you in the best way</a:t>
            </a:r>
          </a:p>
        </p:txBody>
      </p:sp>
    </p:spTree>
    <p:extLst>
      <p:ext uri="{BB962C8B-B14F-4D97-AF65-F5344CB8AC3E}">
        <p14:creationId xmlns:p14="http://schemas.microsoft.com/office/powerpoint/2010/main" val="305926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0329-DE2F-86E8-F329-6FEC1112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previewer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559FC-F406-FA81-6BCF-EF2431A4E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 previewer is a program that we can use to check the price of the car that we bought a couple of years a go when we are going to sell it. </a:t>
            </a:r>
          </a:p>
          <a:p>
            <a:r>
              <a:rPr lang="en-US" dirty="0"/>
              <a:t>The price will be estimated due to many factors and we will be showing these factors in the next slide </a:t>
            </a:r>
          </a:p>
        </p:txBody>
      </p:sp>
    </p:spTree>
    <p:extLst>
      <p:ext uri="{BB962C8B-B14F-4D97-AF65-F5344CB8AC3E}">
        <p14:creationId xmlns:p14="http://schemas.microsoft.com/office/powerpoint/2010/main" val="91595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3415-A5F8-9A94-C03B-4E0E862E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estimation: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C5738-0AEB-4FC9-34B5-D879FFF0D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car’s price estimation will be done after considering :</a:t>
            </a:r>
          </a:p>
          <a:p>
            <a:pPr marL="0" indent="0">
              <a:buNone/>
            </a:pPr>
            <a:r>
              <a:rPr lang="en-US" dirty="0"/>
              <a:t>1- The year of the car’s model</a:t>
            </a:r>
          </a:p>
          <a:p>
            <a:pPr marL="0" indent="0">
              <a:buNone/>
            </a:pPr>
            <a:r>
              <a:rPr lang="en-US" dirty="0"/>
              <a:t>2-The distance that was driven by the car</a:t>
            </a:r>
          </a:p>
          <a:p>
            <a:pPr marL="0" indent="0">
              <a:buNone/>
            </a:pPr>
            <a:r>
              <a:rPr lang="en-US" dirty="0"/>
              <a:t>3- if there were past accidents taken by the car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97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8BA9-F50C-61E4-C199-3EA8A93B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car’s model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82D7-82AF-BCC5-5A2C-2E30B9131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more the car gets older the more the price will decrease depending on the  years it was used in.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estimation  will be calculated using this equation:</a:t>
            </a:r>
          </a:p>
          <a:p>
            <a:pPr marL="0" indent="0">
              <a:buNone/>
            </a:pPr>
            <a:r>
              <a:rPr lang="en-US" sz="2800" dirty="0"/>
              <a:t>(1 -percentage year/100) *( (years) * main price))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013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7BE3-1954-0EA2-D824-75F9B504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distance that was driven by the 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60D2D-D725-8110-9EB1-A7DDB16ED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more the kilometers driven by the car the</a:t>
            </a:r>
            <a:r>
              <a:rPr lang="ar-EG" sz="2800" dirty="0"/>
              <a:t>  </a:t>
            </a:r>
            <a:r>
              <a:rPr lang="en-US" sz="2800" dirty="0"/>
              <a:t> less the estimation of the price will become because it means that the car parts were consumed in usage by the owner which causes </a:t>
            </a:r>
            <a:r>
              <a:rPr lang="ar-EG" sz="2800" dirty="0"/>
              <a:t> </a:t>
            </a:r>
            <a:r>
              <a:rPr lang="en-US" sz="2800" dirty="0"/>
              <a:t>the car’s life span become less </a:t>
            </a:r>
          </a:p>
          <a:p>
            <a:r>
              <a:rPr lang="en-US" sz="2800" dirty="0"/>
              <a:t>But if it was used in a life span of 4 years it means it was used as if it was new </a:t>
            </a:r>
          </a:p>
          <a:p>
            <a:pPr marL="0" indent="0">
              <a:buNone/>
            </a:pPr>
            <a:r>
              <a:rPr lang="en-US" sz="2800" dirty="0"/>
              <a:t>This will make the price estimation to become very high which means getting a higher profit from the car</a:t>
            </a:r>
          </a:p>
        </p:txBody>
      </p:sp>
    </p:spTree>
    <p:extLst>
      <p:ext uri="{BB962C8B-B14F-4D97-AF65-F5344CB8AC3E}">
        <p14:creationId xmlns:p14="http://schemas.microsoft.com/office/powerpoint/2010/main" val="3585128617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C69C-391A-A0A8-457B-FDC3572D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Accidents and the type of t accidents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0315E-85AF-5898-9AB9-00264EAA2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 there an accident take by the car that will make the price drop depending on the number of the accidents taken:</a:t>
            </a:r>
          </a:p>
          <a:p>
            <a:r>
              <a:rPr lang="en-US" sz="2800" dirty="0"/>
              <a:t>If the accident was very  bad  then the car price will drop by a huge amount</a:t>
            </a:r>
          </a:p>
          <a:p>
            <a:r>
              <a:rPr lang="en-US" sz="2800" dirty="0"/>
              <a:t>And also depending on the number of accidents taken it will be considered by the previewer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75C0-D579-6B10-7303-4D314D95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3B4F30-B3C1-7F29-B91B-825E6DCD5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2" y="2011363"/>
            <a:ext cx="11868346" cy="4747656"/>
          </a:xfrm>
        </p:spPr>
      </p:pic>
    </p:spTree>
    <p:extLst>
      <p:ext uri="{BB962C8B-B14F-4D97-AF65-F5344CB8AC3E}">
        <p14:creationId xmlns:p14="http://schemas.microsoft.com/office/powerpoint/2010/main" val="3784291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350</TotalTime>
  <Words>530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Corbel</vt:lpstr>
      <vt:lpstr>Wingdings</vt:lpstr>
      <vt:lpstr>Banded</vt:lpstr>
      <vt:lpstr>Car previewer </vt:lpstr>
      <vt:lpstr>AIM</vt:lpstr>
      <vt:lpstr>Future of this job</vt:lpstr>
      <vt:lpstr>Car previewer </vt:lpstr>
      <vt:lpstr>Price estimation: </vt:lpstr>
      <vt:lpstr>The car’s model year</vt:lpstr>
      <vt:lpstr>The distance that was driven by the car</vt:lpstr>
      <vt:lpstr>Accidents and the type of t accidents </vt:lpstr>
      <vt:lpstr>Flow Chart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Conclusion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previewer</dc:title>
  <dc:creator>amro momtaz</dc:creator>
  <cp:lastModifiedBy>amro momtaz</cp:lastModifiedBy>
  <cp:revision>15</cp:revision>
  <dcterms:created xsi:type="dcterms:W3CDTF">2022-05-27T23:09:33Z</dcterms:created>
  <dcterms:modified xsi:type="dcterms:W3CDTF">2022-05-28T12:53:06Z</dcterms:modified>
</cp:coreProperties>
</file>