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94B530E-6A92-4311-B71D-7E6FB39D988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Superstore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DF53998-2D0A-4938-9388-73247D99F09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2/19/2023 11:18:19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erstore story1" id="2" name="slide2">
            <a:extLst>
              <a:ext uri="{FF2B5EF4-FFF2-40B4-BE49-F238E27FC236}">
                <a16:creationId xmlns:a16="http://schemas.microsoft.com/office/drawing/2014/main" id="{BC5DB96E-A3FF-4704-91B2-69FF933153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erstore story2" id="3" name="slide3">
            <a:extLst>
              <a:ext uri="{FF2B5EF4-FFF2-40B4-BE49-F238E27FC236}">
                <a16:creationId xmlns:a16="http://schemas.microsoft.com/office/drawing/2014/main" id="{A06ED578-B165-4021-AB17-ED534EE799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erstore story3" id="4" name="slide4">
            <a:extLst>
              <a:ext uri="{FF2B5EF4-FFF2-40B4-BE49-F238E27FC236}">
                <a16:creationId xmlns:a16="http://schemas.microsoft.com/office/drawing/2014/main" id="{465492A0-D0E6-48A1-BF21-E5BE191C1E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2023-02-19T08:18:23Z</dcterms:created>
  <dcterms:modified xsi:type="dcterms:W3CDTF">2023-02-19T08:18:23Z</dcterms:modified>
</cp:coreProperties>
</file>