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S.Reena</a:t>
            </a:r>
          </a:p>
          <a:p>
            <a:r>
              <a:rPr lang="en-US" sz="2400" dirty="0"/>
              <a:t>REGISTER NO   :312200397</a:t>
            </a:r>
          </a:p>
          <a:p>
            <a:r>
              <a:rPr lang="en-US" sz="2400" dirty="0"/>
              <a:t>DEPARTMENT.  :B.com general </a:t>
            </a:r>
          </a:p>
          <a:p>
            <a:r>
              <a:rPr lang="en-US" sz="2400" dirty="0"/>
              <a:t>COLLEGE           :S.I.V.E.T</a:t>
            </a:r>
          </a:p>
          <a:p>
            <a:r>
              <a:rPr lang="en-US" sz="2400" dirty="0"/>
              <a:t>USERNAME.      :CC28B2363DE58EBBA0F4B8FE1CEA79B0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596F2-482A-EFB3-B3FB-4917609BBF7B}"/>
              </a:ext>
            </a:extLst>
          </p:cNvPr>
          <p:cNvSpPr txBox="1"/>
          <p:nvPr/>
        </p:nvSpPr>
        <p:spPr>
          <a:xfrm>
            <a:off x="2151529" y="1183341"/>
            <a:ext cx="7046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Methodology</a:t>
            </a:r>
            <a:r>
              <a:rPr lang="en-US" dirty="0"/>
              <a:t>: Explain the methods used to analyze the data, such as statistical analysis, machine learning models, or regression analysis.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AF159E-03EC-FA34-9A76-7B6D2AF84D2F}"/>
              </a:ext>
            </a:extLst>
          </p:cNvPr>
          <p:cNvSpPr txBox="1"/>
          <p:nvPr/>
        </p:nvSpPr>
        <p:spPr>
          <a:xfrm>
            <a:off x="2151528" y="1829672"/>
            <a:ext cx="7202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Selection</a:t>
            </a:r>
            <a:r>
              <a:rPr lang="en-US" dirty="0"/>
              <a:t>: Justify the choice of models or algorithms used (e.g., linear regression for predicting performance scores).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D711F8-6F87-3946-EF62-385E61C9B10E}"/>
              </a:ext>
            </a:extLst>
          </p:cNvPr>
          <p:cNvSpPr txBox="1"/>
          <p:nvPr/>
        </p:nvSpPr>
        <p:spPr>
          <a:xfrm>
            <a:off x="2151528" y="2476002"/>
            <a:ext cx="7046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Implementation</a:t>
            </a:r>
            <a:r>
              <a:rPr lang="en-US" dirty="0"/>
              <a:t>: Describe how the models were implemented, including any tools or software used (e.g., Excel, Python, 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28A50-CA69-62BD-5E7B-0EC30FE28AE1}"/>
              </a:ext>
            </a:extLst>
          </p:cNvPr>
          <p:cNvSpPr txBox="1"/>
          <p:nvPr/>
        </p:nvSpPr>
        <p:spPr>
          <a:xfrm>
            <a:off x="2151528" y="3189551"/>
            <a:ext cx="7046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</a:t>
            </a:r>
            <a:r>
              <a:rPr lang="en-US" dirty="0"/>
              <a:t>: Discuss how you validated the model, including techniques like cross-validation, and any performance metrics used to assess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59BBF-B403-999E-2C2C-0BAACB871370}"/>
              </a:ext>
            </a:extLst>
          </p:cNvPr>
          <p:cNvSpPr txBox="1"/>
          <p:nvPr/>
        </p:nvSpPr>
        <p:spPr>
          <a:xfrm>
            <a:off x="1666875" y="1143633"/>
            <a:ext cx="7867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Findings:</a:t>
            </a:r>
            <a:r>
              <a:rPr lang="en-US" dirty="0"/>
              <a:t> Present the key findings from your analysis, such as trends in performance, identification of top performers, and areas needing improvement.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25FC1-3EAC-EA8F-0828-972677B5E4A1}"/>
              </a:ext>
            </a:extLst>
          </p:cNvPr>
          <p:cNvSpPr txBox="1"/>
          <p:nvPr/>
        </p:nvSpPr>
        <p:spPr>
          <a:xfrm>
            <a:off x="1666874" y="1789964"/>
            <a:ext cx="7686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Visualization</a:t>
            </a:r>
            <a:r>
              <a:rPr lang="en-US" dirty="0"/>
              <a:t>: Use charts, graphs, and tables to visually represent the results.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3350F8-831C-FC95-60D2-E10BD3AE0BA4}"/>
              </a:ext>
            </a:extLst>
          </p:cNvPr>
          <p:cNvSpPr txBox="1"/>
          <p:nvPr/>
        </p:nvSpPr>
        <p:spPr>
          <a:xfrm>
            <a:off x="1666874" y="2196052"/>
            <a:ext cx="7077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Interpretation</a:t>
            </a:r>
            <a:r>
              <a:rPr lang="en-US" dirty="0"/>
              <a:t>: Provide an interpretation of the results, explaining what they mean in the context of the problem statement.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EB287-D45A-EF0C-AC99-F752394EF772}"/>
              </a:ext>
            </a:extLst>
          </p:cNvPr>
          <p:cNvSpPr txBox="1"/>
          <p:nvPr/>
        </p:nvSpPr>
        <p:spPr>
          <a:xfrm>
            <a:off x="1666873" y="2837605"/>
            <a:ext cx="7208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Implications:</a:t>
            </a:r>
            <a:r>
              <a:rPr lang="en-US" dirty="0"/>
              <a:t> Discuss the implications of the results for the organization, such as potential changes to performance management practices or training programs.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1DF93-CB79-B655-6740-E04F3867DDC0}"/>
              </a:ext>
            </a:extLst>
          </p:cNvPr>
          <p:cNvSpPr txBox="1"/>
          <p:nvPr/>
        </p:nvSpPr>
        <p:spPr>
          <a:xfrm>
            <a:off x="1541928" y="1143634"/>
            <a:ext cx="7404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 Summarize the key points from each section of the report.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BF9B6-0D18-BF28-2D92-D08BE6664B6C}"/>
              </a:ext>
            </a:extLst>
          </p:cNvPr>
          <p:cNvSpPr txBox="1"/>
          <p:nvPr/>
        </p:nvSpPr>
        <p:spPr>
          <a:xfrm>
            <a:off x="1541928" y="1512966"/>
            <a:ext cx="69363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Recommendations</a:t>
            </a:r>
            <a:r>
              <a:rPr lang="en-US" dirty="0"/>
              <a:t>: Provide actionable recommendations based on your findings, such as implementing specific performance improvement plans or conducting further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BFA3E-1D4A-2D2C-B95C-5D3F0991748E}"/>
              </a:ext>
            </a:extLst>
          </p:cNvPr>
          <p:cNvSpPr txBox="1"/>
          <p:nvPr/>
        </p:nvSpPr>
        <p:spPr>
          <a:xfrm>
            <a:off x="1541928" y="2436296"/>
            <a:ext cx="6936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Future Work:</a:t>
            </a:r>
            <a:r>
              <a:rPr lang="en-US" dirty="0"/>
              <a:t> Suggest areas for future research or development, such as incorporating more advanced analytics or expanding the dataset.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BD0B3-7B02-E6A4-41D6-AECAAF989FA7}"/>
              </a:ext>
            </a:extLst>
          </p:cNvPr>
          <p:cNvSpPr txBox="1"/>
          <p:nvPr/>
        </p:nvSpPr>
        <p:spPr>
          <a:xfrm rot="10800000" flipV="1">
            <a:off x="1541928" y="3082627"/>
            <a:ext cx="8175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Final Thoughts</a:t>
            </a:r>
            <a:r>
              <a:rPr lang="en-US" dirty="0"/>
              <a:t>: Conclude with a brief statement on the overall impact of the project and its potential benefits to the organization.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EEF5D-7F5B-9524-E98A-006E7AD75349}"/>
              </a:ext>
            </a:extLst>
          </p:cNvPr>
          <p:cNvSpPr txBox="1"/>
          <p:nvPr/>
        </p:nvSpPr>
        <p:spPr>
          <a:xfrm>
            <a:off x="1541928" y="3727726"/>
            <a:ext cx="7602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structure will help you create a comprehensive and organized report or presentation on your employee performance analysis project.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 rot="10800000" flipV="1">
            <a:off x="305476" y="1147937"/>
            <a:ext cx="478217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504684" y="2465530"/>
            <a:ext cx="77130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596008" y="609246"/>
            <a:ext cx="3233167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966404" y="1641245"/>
            <a:ext cx="46196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ACF39-EDEC-4B72-DF7B-AD41E854DA9D}"/>
              </a:ext>
            </a:extLst>
          </p:cNvPr>
          <p:cNvSpPr txBox="1"/>
          <p:nvPr/>
        </p:nvSpPr>
        <p:spPr>
          <a:xfrm>
            <a:off x="905436" y="1987924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Context</a:t>
            </a:r>
            <a:r>
              <a:rPr lang="en-US" dirty="0"/>
              <a:t>: Briefly explain the background of the problem. Why is it important to analyze employee performance?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F614DA-7D2D-8F78-46D6-5483709611F7}"/>
              </a:ext>
            </a:extLst>
          </p:cNvPr>
          <p:cNvSpPr txBox="1"/>
          <p:nvPr/>
        </p:nvSpPr>
        <p:spPr>
          <a:xfrm>
            <a:off x="905436" y="2842283"/>
            <a:ext cx="8252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Clearly define what you aim to achieve with this project. For example, "To develop a system that accurately evaluates employee performance to optimize productivity and identify areas for improvement."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31BF4-D35A-10F9-B430-42729C4AF73A}"/>
              </a:ext>
            </a:extLst>
          </p:cNvPr>
          <p:cNvSpPr txBox="1"/>
          <p:nvPr/>
        </p:nvSpPr>
        <p:spPr>
          <a:xfrm>
            <a:off x="905436" y="3973641"/>
            <a:ext cx="58382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</a:t>
            </a:r>
            <a:r>
              <a:rPr lang="en-US" dirty="0"/>
              <a:t>: Highlight any specific challenges, such as data limitations, subjective metrics, or integration with existing HR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981527"/>
            <a:ext cx="577327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3245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scope of the project, including what is covered and any limitations.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E257F-FBB8-054B-2A9B-F3FABF5A5037}"/>
              </a:ext>
            </a:extLst>
          </p:cNvPr>
          <p:cNvSpPr txBox="1"/>
          <p:nvPr/>
        </p:nvSpPr>
        <p:spPr>
          <a:xfrm rot="10800000" flipV="1">
            <a:off x="990600" y="3105834"/>
            <a:ext cx="7490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Timeline</a:t>
            </a:r>
            <a:r>
              <a:rPr lang="en-US" dirty="0"/>
              <a:t>: Provide an overview of the project timeline, including key milestones.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0A5AE6-DD68-7BBB-C633-57DA5E5403AE}"/>
              </a:ext>
            </a:extLst>
          </p:cNvPr>
          <p:cNvSpPr txBox="1"/>
          <p:nvPr/>
        </p:nvSpPr>
        <p:spPr>
          <a:xfrm rot="10800000" flipV="1">
            <a:off x="974352" y="3794552"/>
            <a:ext cx="8207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Stakeholders</a:t>
            </a:r>
            <a:r>
              <a:rPr lang="en-US" dirty="0"/>
              <a:t>: List the key stakeholders involved in the project (e.g., HR department, managers, employees).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EE770-73F5-9061-3E43-DA2B91A627C1}"/>
              </a:ext>
            </a:extLst>
          </p:cNvPr>
          <p:cNvSpPr txBox="1"/>
          <p:nvPr/>
        </p:nvSpPr>
        <p:spPr>
          <a:xfrm rot="10800000" flipV="1">
            <a:off x="974352" y="4479920"/>
            <a:ext cx="7445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Goals</a:t>
            </a:r>
            <a:r>
              <a:rPr lang="en-US" dirty="0"/>
              <a:t>: Summarize the goals, such as improving performance reviews, increasing transparency, or identifying training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29BF9-B147-BCF8-9755-BFDC5DBE2BBC}"/>
              </a:ext>
            </a:extLst>
          </p:cNvPr>
          <p:cNvSpPr txBox="1"/>
          <p:nvPr/>
        </p:nvSpPr>
        <p:spPr>
          <a:xfrm>
            <a:off x="1506072" y="1856690"/>
            <a:ext cx="8304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Who Will Use the System:</a:t>
            </a:r>
            <a:r>
              <a:rPr lang="en-US" dirty="0"/>
              <a:t> Identify the primary users of the performance analysis system, such as HR professionals, team leaders, and employees.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229FA-70D2-6908-CD93-8E9471C4C67D}"/>
              </a:ext>
            </a:extLst>
          </p:cNvPr>
          <p:cNvSpPr txBox="1"/>
          <p:nvPr/>
        </p:nvSpPr>
        <p:spPr>
          <a:xfrm>
            <a:off x="1506072" y="2518708"/>
            <a:ext cx="8749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Who Will Use the System</a:t>
            </a:r>
            <a:r>
              <a:rPr lang="en-US" dirty="0"/>
              <a:t>: Identify the primary users of the performance analysis system, such as HR professionals, team leaders, and employees.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38C58-46DB-649F-3692-E5D5B92C6E3E}"/>
              </a:ext>
            </a:extLst>
          </p:cNvPr>
          <p:cNvSpPr txBox="1"/>
          <p:nvPr/>
        </p:nvSpPr>
        <p:spPr>
          <a:xfrm>
            <a:off x="1506073" y="3165040"/>
            <a:ext cx="9341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Experience: </a:t>
            </a:r>
            <a:r>
              <a:rPr lang="en-US" dirty="0"/>
              <a:t>Outline the expected user experience, including ease of use, accessibility, and the type of insights provided.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69306-AEC5-02E1-F8EB-0E133DA26D7D}"/>
              </a:ext>
            </a:extLst>
          </p:cNvPr>
          <p:cNvSpPr txBox="1"/>
          <p:nvPr/>
        </p:nvSpPr>
        <p:spPr>
          <a:xfrm rot="10800000" flipV="1">
            <a:off x="3012141" y="1828364"/>
            <a:ext cx="7309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Overview</a:t>
            </a:r>
            <a:r>
              <a:rPr lang="en-US" dirty="0"/>
              <a:t>: Provide an overview of the solution you propose, such as an Excel-based analysis tool or a more sophisticated software platform.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1B246-936E-81D8-A26D-2C510163BF0D}"/>
              </a:ext>
            </a:extLst>
          </p:cNvPr>
          <p:cNvSpPr txBox="1"/>
          <p:nvPr/>
        </p:nvSpPr>
        <p:spPr>
          <a:xfrm>
            <a:off x="3012141" y="2550895"/>
            <a:ext cx="7028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</a:t>
            </a:r>
            <a:r>
              <a:rPr lang="en-US" dirty="0"/>
              <a:t>: Highlight the key features of your solution, such as automated data processing, customizable dashboards, and predictive analytics.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6C375A-A219-F0B1-3F63-CD167929B434}"/>
              </a:ext>
            </a:extLst>
          </p:cNvPr>
          <p:cNvSpPr txBox="1"/>
          <p:nvPr/>
        </p:nvSpPr>
        <p:spPr>
          <a:xfrm>
            <a:off x="3012141" y="3462557"/>
            <a:ext cx="7960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Features:</a:t>
            </a:r>
            <a:r>
              <a:rPr lang="en-US" dirty="0"/>
              <a:t> Highlight the key features of your solution, such as automated data processing, customizable dashboards, and predictive analytics.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B844B-0033-A606-7A39-73CA47E204C6}"/>
              </a:ext>
            </a:extLst>
          </p:cNvPr>
          <p:cNvSpPr txBox="1"/>
          <p:nvPr/>
        </p:nvSpPr>
        <p:spPr>
          <a:xfrm rot="10800000" flipV="1">
            <a:off x="3012141" y="4258843"/>
            <a:ext cx="7494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Implementation: </a:t>
            </a:r>
            <a:r>
              <a:rPr lang="en-US" dirty="0"/>
              <a:t>Briefly describe how the solution will be implemented, including any integration with existing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CEB0B-2378-1E18-F79B-319400FDE8E6}"/>
              </a:ext>
            </a:extLst>
          </p:cNvPr>
          <p:cNvSpPr txBox="1"/>
          <p:nvPr/>
        </p:nvSpPr>
        <p:spPr>
          <a:xfrm>
            <a:off x="1815352" y="1205696"/>
            <a:ext cx="7454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Sources:</a:t>
            </a:r>
            <a:r>
              <a:rPr lang="en-US" dirty="0"/>
              <a:t> List and describe the sources of the data used in your analysis (e.g., HR databases, employee surveys, performance management systems).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A63E5-9A7E-EEB3-3DC7-8E20302D7937}"/>
              </a:ext>
            </a:extLst>
          </p:cNvPr>
          <p:cNvSpPr txBox="1"/>
          <p:nvPr/>
        </p:nvSpPr>
        <p:spPr>
          <a:xfrm>
            <a:off x="1815352" y="1914088"/>
            <a:ext cx="7579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Structure:</a:t>
            </a:r>
            <a:r>
              <a:rPr lang="en-US" dirty="0"/>
              <a:t> Provide an overview of the dataset structure, including the types of data (quantitative, qualitative), and key fields (e.g., Employee ID, KPIs).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F85E2-74D8-B128-4F93-F9655DD836A1}"/>
              </a:ext>
            </a:extLst>
          </p:cNvPr>
          <p:cNvSpPr txBox="1"/>
          <p:nvPr/>
        </p:nvSpPr>
        <p:spPr>
          <a:xfrm rot="10800000" flipV="1">
            <a:off x="1815347" y="2677816"/>
            <a:ext cx="745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Preprocessing:</a:t>
            </a:r>
            <a:r>
              <a:rPr lang="en-US" dirty="0"/>
              <a:t> Discuss any data preprocessing steps, such as cleaning, normalization, or handling missing 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766F7-5F01-B3C2-0F7F-C2A8BFB53C68}"/>
              </a:ext>
            </a:extLst>
          </p:cNvPr>
          <p:cNvSpPr txBox="1"/>
          <p:nvPr/>
        </p:nvSpPr>
        <p:spPr>
          <a:xfrm>
            <a:off x="1815347" y="3324149"/>
            <a:ext cx="711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Data</a:t>
            </a:r>
            <a:r>
              <a:rPr lang="en-US" dirty="0"/>
              <a:t>: Consider providing a small sample of the dataset or a data schema to give readers a clearer understanding of the data.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37B93-7B8E-0521-9011-3239C9B00BE4}"/>
              </a:ext>
            </a:extLst>
          </p:cNvPr>
          <p:cNvSpPr txBox="1"/>
          <p:nvPr/>
        </p:nvSpPr>
        <p:spPr>
          <a:xfrm>
            <a:off x="2608729" y="1476340"/>
            <a:ext cx="72020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solution is an advanced employee performance analysis tool designed to revolutionize the way organizations evaluate and enhance employee productivity. By leveraging real-time data tracking, predictive analytics, and personalized insights, this tool addresses the limitations of traditional performance management systems and introduces several unique features that add significant value to the process.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reenana321@gmail.com</cp:lastModifiedBy>
  <cp:revision>17</cp:revision>
  <dcterms:created xsi:type="dcterms:W3CDTF">2024-03-29T15:07:22Z</dcterms:created>
  <dcterms:modified xsi:type="dcterms:W3CDTF">2024-08-31T07:52:05Z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