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EFA-4B82-8310-86DDBC0BD92F}"/>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EFA-4B82-8310-86DDBC0BD92F}"/>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EFA-4B82-8310-86DDBC0BD92F}"/>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EFA-4B82-8310-86DDBC0BD92F}"/>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A.V.REENA</a:t>
            </a:r>
          </a:p>
          <a:p>
            <a:r>
              <a:rPr lang="en-US" sz="2400" dirty="0"/>
              <a:t>REGISTER </a:t>
            </a:r>
            <a:r>
              <a:rPr lang="en-US" sz="2400"/>
              <a:t>NO:312208568</a:t>
            </a:r>
            <a:endParaRPr lang="en-US" sz="2400" dirty="0"/>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439</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GEPL ERP</cp:lastModifiedBy>
  <cp:revision>30</cp:revision>
  <dcterms:created xsi:type="dcterms:W3CDTF">2024-03-29T15:07:22Z</dcterms:created>
  <dcterms:modified xsi:type="dcterms:W3CDTF">2024-08-31T04:52:06Z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