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EFBB8-0856-55E7-EDB1-D147C369CC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127C0A-931C-B521-52CB-4B2F1ADDA6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EE120-688D-2373-8C87-2082ED427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D0C72-3150-7B40-8AEB-36C2B7A0FA4D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59DD2-1F5E-77E7-F121-2C7DE3198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071388-A5AF-02CE-1538-9309BFE39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86828-DE0A-0242-85AD-76C99AC9E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4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02E51-F149-B961-0E12-94733E41F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DCAF98-7E4A-BE6F-2CB1-E738E9F434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E3253-E97F-0D0E-55D0-6ED02ED96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D0C72-3150-7B40-8AEB-36C2B7A0FA4D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030C54-381A-086F-191B-404D7303E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B6FB1D-EB05-593F-8B22-0243D64A2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86828-DE0A-0242-85AD-76C99AC9E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434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DFF24D-3308-6616-F7B0-AE12C1ABB0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2E22CB-F2F0-FCDA-7340-D0AF4D7ED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D2044-9E09-E451-770F-6EA5ECEC3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D0C72-3150-7B40-8AEB-36C2B7A0FA4D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D213C-34AE-59D6-7FD6-8967296CF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80301-BEB9-2D43-F50C-320792AFE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86828-DE0A-0242-85AD-76C99AC9E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60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6F842-866F-8C51-6B47-B0D142CF3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84B0F-7EF6-9C8E-71BD-74A7801BD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4BE43-C320-A9AF-8953-C2F1507DF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D0C72-3150-7B40-8AEB-36C2B7A0FA4D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DB7058-0456-6ED4-382B-8BEBB14B7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F0640A-E216-C683-27FA-3B4994083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86828-DE0A-0242-85AD-76C99AC9E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587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C04FB-1121-1751-CC28-8CFA85613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58F4FA-9373-49E5-1A1A-E90B5699E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AE63A-8C98-47D3-1A93-28ECE6F78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D0C72-3150-7B40-8AEB-36C2B7A0FA4D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96C6D-C17A-4E09-9260-25084CFD8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5571F-AA91-3093-15D7-8B164A50B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86828-DE0A-0242-85AD-76C99AC9E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371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96496-D309-90C7-8036-6BBE5D2A3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D8CB4-70C3-F3E3-107C-5FF081A96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5D327D-93EF-0A05-F75F-F4E52427B9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F5F9CC-E685-BAA0-475D-89862EE2D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D0C72-3150-7B40-8AEB-36C2B7A0FA4D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EDBC3E-AB02-EA79-04B4-63CD0C37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224BE1-CA57-3657-04A9-E7F30370D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86828-DE0A-0242-85AD-76C99AC9E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57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75A11-C6DF-CA26-1415-2F968E317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BDCF45-8B8C-329E-899C-F3AB9DF285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C5C1BC-448C-BF9B-05FC-4A7BC817E2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2FC301-8599-620E-6E1E-8845E041B3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89F13E-DBB3-A2C2-231C-A95FF94A2A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3A54DA-F85D-D92C-FCB6-20F1FA318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D0C72-3150-7B40-8AEB-36C2B7A0FA4D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8AC2EA-CC93-FC66-4C34-4F8194C8D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50598D-7B5E-4CC1-4D55-484909C68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86828-DE0A-0242-85AD-76C99AC9E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232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31CCD-5153-DA34-66D9-56E3EB7B9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401252-2F1A-AB62-4B10-86BB0ED2D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D0C72-3150-7B40-8AEB-36C2B7A0FA4D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D1211-5509-B684-7A6B-0AE3219A3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E72366-897E-ABDC-C0ED-02DD83A61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86828-DE0A-0242-85AD-76C99AC9E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109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514ADC-406E-4B87-43EF-49A6B2114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D0C72-3150-7B40-8AEB-36C2B7A0FA4D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126A20-4D5E-4294-55AB-AAC5B0D19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3D5CC0-BB05-6773-E9BC-40A9D2D3A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86828-DE0A-0242-85AD-76C99AC9E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683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D555B-8A3D-2220-DE90-1984C4422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C2A20-7509-188C-E5AE-572D356F8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99B755-8859-25AE-3896-97DA030659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1D5C4A-00B4-DDFE-0592-D04EEEAEB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D0C72-3150-7B40-8AEB-36C2B7A0FA4D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528BC9-8D5D-D47E-5D1C-BBC12E65D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5E5A8F-A915-0350-D1F5-AD7772798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86828-DE0A-0242-85AD-76C99AC9E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367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7FC7C-2157-5D56-8409-CB2AA12FF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2081AD-4CBC-74E7-697E-2DACEF49E2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ABF70D-2B67-8BF9-49F7-A9076D4B23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09AC16-F6CF-79E6-075D-D56EA20BE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D0C72-3150-7B40-8AEB-36C2B7A0FA4D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D26DD2-DCDC-7CB7-B459-22C091C21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128E23-CE6B-764A-5B2A-3F17CA36D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86828-DE0A-0242-85AD-76C99AC9E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340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52927C-FB9B-7722-DCC1-CDB6F86FE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1B1713-C3E1-15CA-F53F-20F9BCAF0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1D6B1-B94B-5925-9D47-E0B2197ACF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5D0C72-3150-7B40-8AEB-36C2B7A0FA4D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F9F565-00F6-F7E0-B623-AC74BF5E72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8E43A-64FA-4DD4-64FF-FD4E90852D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F586828-DE0A-0242-85AD-76C99AC9E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970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4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BC727-9835-6DC7-6410-23D2CBF6D8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11ACFF-B7A6-89BD-8ECA-E75FC1A09F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1E0B29-531E-C3CB-EA08-44F58E35B5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23854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758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A1B65-F822-BA73-8AF6-3A8AD1652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9E03F-EE2C-E9B6-A30B-7E36C4DA7B2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A8B44F-239A-34D3-09D9-AF1EB83B7A8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843601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D0314-7A76-04A7-31B9-020D80D28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3E974-FBC8-4386-26B0-EDA232DC017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D72AA5-463F-F2F8-E65B-C0AF296C358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739754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6BA31-41B0-0B2A-0B65-3352CBE8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33BFC-EF83-3357-64B1-3C9A44BBF4C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C2BCF4-6EE2-8901-08F3-CDE4636744B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-117957" y="0"/>
            <a:ext cx="12309957" cy="6858000"/>
          </a:xfrm>
        </p:spPr>
      </p:pic>
    </p:spTree>
    <p:extLst>
      <p:ext uri="{BB962C8B-B14F-4D97-AF65-F5344CB8AC3E}">
        <p14:creationId xmlns:p14="http://schemas.microsoft.com/office/powerpoint/2010/main" val="3734365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A0783-934B-12F2-2B08-983DD376C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14951-0170-A77D-769E-CAF17FC6B64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1D54A9-06EA-06A6-9D1F-E979C360A7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-106161" y="0"/>
            <a:ext cx="12574180" cy="6857999"/>
          </a:xfrm>
        </p:spPr>
      </p:pic>
    </p:spTree>
    <p:extLst>
      <p:ext uri="{BB962C8B-B14F-4D97-AF65-F5344CB8AC3E}">
        <p14:creationId xmlns:p14="http://schemas.microsoft.com/office/powerpoint/2010/main" val="2670375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8D768-1A98-73B2-DEA0-226EF7D9B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FA935-72B6-BDBB-B027-C2418E6EF94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FD12F8-EAB4-4760-6347-6A5F5F91D64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-188731" y="0"/>
            <a:ext cx="12380731" cy="6858000"/>
          </a:xfrm>
        </p:spPr>
      </p:pic>
    </p:spTree>
    <p:extLst>
      <p:ext uri="{BB962C8B-B14F-4D97-AF65-F5344CB8AC3E}">
        <p14:creationId xmlns:p14="http://schemas.microsoft.com/office/powerpoint/2010/main" val="642027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5298A-137D-4BF2-F725-8CA0722E1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9DC1C-2F89-BBD6-B6A2-619CB601A9E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F3B322-6D5C-9DF8-21E9-A0A2029C01E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911389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8787A-831C-5057-B4FC-3F247AE43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34C84-DD51-3AD8-631D-3E52D913B9B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63852F-042F-9C40-CF3F-1DD65A56926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935556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C8B88-1984-0F2E-EC4E-1F6495420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E47FB-EFAE-3C83-F098-66F0D86E8BF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CFF6EE-A423-7CE2-00E3-F2F79FFE8E4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698606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33F2A-E7EE-7229-180C-A77136CE8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26B4E-D51B-B397-5F77-EDE53BA827D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B35B02-4DAE-D682-D7F8-CFADC5434BD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</p:spPr>
      </p:pic>
    </p:spTree>
    <p:extLst>
      <p:ext uri="{BB962C8B-B14F-4D97-AF65-F5344CB8AC3E}">
        <p14:creationId xmlns:p14="http://schemas.microsoft.com/office/powerpoint/2010/main" val="1856267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97A6D-5AA5-E4C7-CECC-E5DC86C87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32CB0-36B0-3188-8DB3-EF5D69C0590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12B6D0-F784-2ACB-3695-5F85C6FEBE7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409127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AB0C9-5C38-89EC-8689-10BF211A2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AAD17-F265-9508-FF25-C07BB4282F0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1975BE-692F-4688-7CE9-BB49822F37E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579991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Janani J</dc:creator>
  <cp:lastModifiedBy>Janani J</cp:lastModifiedBy>
  <cp:revision>1</cp:revision>
  <dcterms:created xsi:type="dcterms:W3CDTF">2024-09-06T06:06:16Z</dcterms:created>
  <dcterms:modified xsi:type="dcterms:W3CDTF">2024-09-06T06:21:33Z</dcterms:modified>
</cp:coreProperties>
</file>