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5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3B28-472B-47F7-8149-3C4E514817F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2CDD-14C4-4F12-B9DE-CABB20523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Information about computer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By Kumkum of class 6</a:t>
            </a:r>
            <a:r>
              <a:rPr lang="en-US" b="1" i="1" baseline="30000" dirty="0" smtClean="0">
                <a:solidFill>
                  <a:schemeClr val="tx1"/>
                </a:solidFill>
              </a:rPr>
              <a:t>th</a:t>
            </a:r>
            <a:r>
              <a:rPr lang="en-US" b="1" i="1" dirty="0" smtClean="0">
                <a:solidFill>
                  <a:schemeClr val="tx1"/>
                </a:solidFill>
              </a:rPr>
              <a:t> - E 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            </a:t>
            </a:r>
            <a:r>
              <a:rPr lang="en-US" sz="2800" i="1" dirty="0" smtClean="0">
                <a:solidFill>
                  <a:srgbClr val="FF0000"/>
                </a:solidFill>
              </a:rPr>
              <a:t>Monitor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Monitor is an output device.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There are many varieties of monitor for example – LCD , LED.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Monitor shows that what we are doing on our computer.  </a:t>
            </a:r>
          </a:p>
        </p:txBody>
      </p:sp>
      <p:pic>
        <p:nvPicPr>
          <p:cNvPr id="1026" name="Picture 2" descr="C:\Program Files (x86)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18811" y="2639079"/>
            <a:ext cx="1824228" cy="1121054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9886" y="2868473"/>
            <a:ext cx="1824228" cy="1121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Information about computer</vt:lpstr>
      <vt:lpstr>            Monitor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about computer</dc:title>
  <dc:creator>Windows User</dc:creator>
  <cp:lastModifiedBy>Windows User</cp:lastModifiedBy>
  <cp:revision>3</cp:revision>
  <dcterms:created xsi:type="dcterms:W3CDTF">2019-06-07T05:01:10Z</dcterms:created>
  <dcterms:modified xsi:type="dcterms:W3CDTF">2019-06-07T05:23:10Z</dcterms:modified>
</cp:coreProperties>
</file>