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306" r:id="rId5"/>
    <p:sldId id="307" r:id="rId6"/>
    <p:sldId id="308" r:id="rId7"/>
    <p:sldId id="309" r:id="rId8"/>
    <p:sldId id="310" r:id="rId9"/>
    <p:sldId id="312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26" r:id="rId2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8CB82-5E24-4C53-96BA-A9FC4CB3471E}" v="57" dt="2024-01-16T12:42:03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95" d="100"/>
          <a:sy n="95" d="100"/>
        </p:scale>
        <p:origin x="119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Reenaers" userId="910ab43c-e869-4b95-b988-368b30b5352f" providerId="ADAL" clId="{8C08CB82-5E24-4C53-96BA-A9FC4CB3471E}"/>
    <pc:docChg chg="undo custSel addSld delSld modSld">
      <pc:chgData name="Martijn Reenaers" userId="910ab43c-e869-4b95-b988-368b30b5352f" providerId="ADAL" clId="{8C08CB82-5E24-4C53-96BA-A9FC4CB3471E}" dt="2024-01-16T12:42:06.342" v="862" actId="1076"/>
      <pc:docMkLst>
        <pc:docMk/>
      </pc:docMkLst>
      <pc:sldChg chg="addSp delSp modSp mod">
        <pc:chgData name="Martijn Reenaers" userId="910ab43c-e869-4b95-b988-368b30b5352f" providerId="ADAL" clId="{8C08CB82-5E24-4C53-96BA-A9FC4CB3471E}" dt="2024-01-15T18:12:41.372" v="16" actId="20577"/>
        <pc:sldMkLst>
          <pc:docMk/>
          <pc:sldMk cId="114769864" sldId="306"/>
        </pc:sldMkLst>
        <pc:spChg chg="mod">
          <ac:chgData name="Martijn Reenaers" userId="910ab43c-e869-4b95-b988-368b30b5352f" providerId="ADAL" clId="{8C08CB82-5E24-4C53-96BA-A9FC4CB3471E}" dt="2024-01-15T18:12:41.372" v="16" actId="20577"/>
          <ac:spMkLst>
            <pc:docMk/>
            <pc:sldMk cId="114769864" sldId="306"/>
            <ac:spMk id="3" creationId="{A5F14073-9F68-4B7E-A576-26899D58C7A9}"/>
          </ac:spMkLst>
        </pc:spChg>
        <pc:picChg chg="add mod">
          <ac:chgData name="Martijn Reenaers" userId="910ab43c-e869-4b95-b988-368b30b5352f" providerId="ADAL" clId="{8C08CB82-5E24-4C53-96BA-A9FC4CB3471E}" dt="2024-01-15T18:12:29.049" v="8"/>
          <ac:picMkLst>
            <pc:docMk/>
            <pc:sldMk cId="114769864" sldId="306"/>
            <ac:picMk id="4" creationId="{1A61541B-D8E6-9ADE-11F9-DB829426D09E}"/>
          </ac:picMkLst>
        </pc:picChg>
        <pc:picChg chg="add del">
          <ac:chgData name="Martijn Reenaers" userId="910ab43c-e869-4b95-b988-368b30b5352f" providerId="ADAL" clId="{8C08CB82-5E24-4C53-96BA-A9FC4CB3471E}" dt="2024-01-15T18:12:31.657" v="10" actId="478"/>
          <ac:picMkLst>
            <pc:docMk/>
            <pc:sldMk cId="114769864" sldId="306"/>
            <ac:picMk id="5" creationId="{F7D7DD95-97D8-4511-6BC1-4BB256EF61FF}"/>
          </ac:picMkLst>
        </pc:picChg>
        <pc:picChg chg="add mod">
          <ac:chgData name="Martijn Reenaers" userId="910ab43c-e869-4b95-b988-368b30b5352f" providerId="ADAL" clId="{8C08CB82-5E24-4C53-96BA-A9FC4CB3471E}" dt="2024-01-15T18:12:39.061" v="14" actId="1076"/>
          <ac:picMkLst>
            <pc:docMk/>
            <pc:sldMk cId="114769864" sldId="306"/>
            <ac:picMk id="6" creationId="{8FD50F0D-5F3E-0F59-FE29-B9B1B5F1AE88}"/>
          </ac:picMkLst>
        </pc:picChg>
      </pc:sldChg>
      <pc:sldChg chg="modSp">
        <pc:chgData name="Martijn Reenaers" userId="910ab43c-e869-4b95-b988-368b30b5352f" providerId="ADAL" clId="{8C08CB82-5E24-4C53-96BA-A9FC4CB3471E}" dt="2024-01-15T21:32:12.107" v="289" actId="20577"/>
        <pc:sldMkLst>
          <pc:docMk/>
          <pc:sldMk cId="2912551381" sldId="307"/>
        </pc:sldMkLst>
        <pc:graphicFrameChg chg="mod">
          <ac:chgData name="Martijn Reenaers" userId="910ab43c-e869-4b95-b988-368b30b5352f" providerId="ADAL" clId="{8C08CB82-5E24-4C53-96BA-A9FC4CB3471E}" dt="2024-01-15T21:32:12.107" v="289" actId="20577"/>
          <ac:graphicFrameMkLst>
            <pc:docMk/>
            <pc:sldMk cId="2912551381" sldId="307"/>
            <ac:graphicFrameMk id="8" creationId="{7EE9C5B0-B4D8-5F23-E630-BDA24B9FDAEE}"/>
          </ac:graphicFrameMkLst>
        </pc:graphicFrameChg>
      </pc:sldChg>
      <pc:sldChg chg="modSp mod">
        <pc:chgData name="Martijn Reenaers" userId="910ab43c-e869-4b95-b988-368b30b5352f" providerId="ADAL" clId="{8C08CB82-5E24-4C53-96BA-A9FC4CB3471E}" dt="2024-01-15T19:06:13.689" v="48" actId="20577"/>
        <pc:sldMkLst>
          <pc:docMk/>
          <pc:sldMk cId="1985765671" sldId="309"/>
        </pc:sldMkLst>
        <pc:spChg chg="mod">
          <ac:chgData name="Martijn Reenaers" userId="910ab43c-e869-4b95-b988-368b30b5352f" providerId="ADAL" clId="{8C08CB82-5E24-4C53-96BA-A9FC4CB3471E}" dt="2024-01-15T19:06:13.689" v="48" actId="20577"/>
          <ac:spMkLst>
            <pc:docMk/>
            <pc:sldMk cId="1985765671" sldId="309"/>
            <ac:spMk id="3079" creationId="{089DF7CB-0054-2179-FA10-C240FD957845}"/>
          </ac:spMkLst>
        </pc:spChg>
        <pc:picChg chg="mod">
          <ac:chgData name="Martijn Reenaers" userId="910ab43c-e869-4b95-b988-368b30b5352f" providerId="ADAL" clId="{8C08CB82-5E24-4C53-96BA-A9FC4CB3471E}" dt="2024-01-15T18:13:46.497" v="32" actId="1076"/>
          <ac:picMkLst>
            <pc:docMk/>
            <pc:sldMk cId="1985765671" sldId="309"/>
            <ac:picMk id="3074" creationId="{C344BC94-0FC7-39E0-A824-1D6435E305CB}"/>
          </ac:picMkLst>
        </pc:picChg>
      </pc:sldChg>
      <pc:sldChg chg="addSp delSp modSp mod">
        <pc:chgData name="Martijn Reenaers" userId="910ab43c-e869-4b95-b988-368b30b5352f" providerId="ADAL" clId="{8C08CB82-5E24-4C53-96BA-A9FC4CB3471E}" dt="2024-01-15T20:00:39.462" v="187" actId="1076"/>
        <pc:sldMkLst>
          <pc:docMk/>
          <pc:sldMk cId="3728244388" sldId="310"/>
        </pc:sldMkLst>
        <pc:spChg chg="mod">
          <ac:chgData name="Martijn Reenaers" userId="910ab43c-e869-4b95-b988-368b30b5352f" providerId="ADAL" clId="{8C08CB82-5E24-4C53-96BA-A9FC4CB3471E}" dt="2024-01-15T19:06:24.838" v="56" actId="20577"/>
          <ac:spMkLst>
            <pc:docMk/>
            <pc:sldMk cId="3728244388" sldId="310"/>
            <ac:spMk id="2" creationId="{D2811C5E-F485-FA62-DFC9-E6CC7F4859D7}"/>
          </ac:spMkLst>
        </pc:spChg>
        <pc:spChg chg="mod">
          <ac:chgData name="Martijn Reenaers" userId="910ab43c-e869-4b95-b988-368b30b5352f" providerId="ADAL" clId="{8C08CB82-5E24-4C53-96BA-A9FC4CB3471E}" dt="2024-01-15T20:00:15.642" v="185" actId="20577"/>
          <ac:spMkLst>
            <pc:docMk/>
            <pc:sldMk cId="3728244388" sldId="310"/>
            <ac:spMk id="13" creationId="{BCF517C9-D883-1B45-15FF-6E8B1B5030F9}"/>
          </ac:spMkLst>
        </pc:spChg>
        <pc:picChg chg="add mod">
          <ac:chgData name="Martijn Reenaers" userId="910ab43c-e869-4b95-b988-368b30b5352f" providerId="ADAL" clId="{8C08CB82-5E24-4C53-96BA-A9FC4CB3471E}" dt="2024-01-15T20:00:36.032" v="186" actId="1076"/>
          <ac:picMkLst>
            <pc:docMk/>
            <pc:sldMk cId="3728244388" sldId="310"/>
            <ac:picMk id="4" creationId="{57B10C59-31CE-7895-BAB0-6C6BDAB96D3A}"/>
          </ac:picMkLst>
        </pc:picChg>
        <pc:picChg chg="add del">
          <ac:chgData name="Martijn Reenaers" userId="910ab43c-e869-4b95-b988-368b30b5352f" providerId="ADAL" clId="{8C08CB82-5E24-4C53-96BA-A9FC4CB3471E}" dt="2024-01-15T19:16:59.082" v="84" actId="478"/>
          <ac:picMkLst>
            <pc:docMk/>
            <pc:sldMk cId="3728244388" sldId="310"/>
            <ac:picMk id="6" creationId="{A7D539A9-B4B1-B067-62EA-E237FE1C4FA5}"/>
          </ac:picMkLst>
        </pc:picChg>
        <pc:picChg chg="add del">
          <ac:chgData name="Martijn Reenaers" userId="910ab43c-e869-4b95-b988-368b30b5352f" providerId="ADAL" clId="{8C08CB82-5E24-4C53-96BA-A9FC4CB3471E}" dt="2024-01-15T19:07:01.509" v="70" actId="478"/>
          <ac:picMkLst>
            <pc:docMk/>
            <pc:sldMk cId="3728244388" sldId="310"/>
            <ac:picMk id="8" creationId="{4E28CA2D-742E-C61F-04FB-62C624C638E4}"/>
          </ac:picMkLst>
        </pc:picChg>
        <pc:picChg chg="add mod">
          <ac:chgData name="Martijn Reenaers" userId="910ab43c-e869-4b95-b988-368b30b5352f" providerId="ADAL" clId="{8C08CB82-5E24-4C53-96BA-A9FC4CB3471E}" dt="2024-01-15T20:00:39.462" v="187" actId="1076"/>
          <ac:picMkLst>
            <pc:docMk/>
            <pc:sldMk cId="3728244388" sldId="310"/>
            <ac:picMk id="9" creationId="{69E89AC8-5793-DA12-9495-82B4F0C10D0A}"/>
          </ac:picMkLst>
        </pc:picChg>
        <pc:picChg chg="add del">
          <ac:chgData name="Martijn Reenaers" userId="910ab43c-e869-4b95-b988-368b30b5352f" providerId="ADAL" clId="{8C08CB82-5E24-4C53-96BA-A9FC4CB3471E}" dt="2024-01-15T19:07:00.546" v="68" actId="478"/>
          <ac:picMkLst>
            <pc:docMk/>
            <pc:sldMk cId="3728244388" sldId="310"/>
            <ac:picMk id="4098" creationId="{2DEA51D3-DF32-81DA-81AB-03108FED7E6E}"/>
          </ac:picMkLst>
        </pc:picChg>
        <pc:picChg chg="add del">
          <ac:chgData name="Martijn Reenaers" userId="910ab43c-e869-4b95-b988-368b30b5352f" providerId="ADAL" clId="{8C08CB82-5E24-4C53-96BA-A9FC4CB3471E}" dt="2024-01-15T19:07:00.227" v="67" actId="478"/>
          <ac:picMkLst>
            <pc:docMk/>
            <pc:sldMk cId="3728244388" sldId="310"/>
            <ac:picMk id="4099" creationId="{8BFB3D3B-5B8A-5F6C-9BB2-4F276E2DD4D3}"/>
          </ac:picMkLst>
        </pc:picChg>
        <pc:picChg chg="add del">
          <ac:chgData name="Martijn Reenaers" userId="910ab43c-e869-4b95-b988-368b30b5352f" providerId="ADAL" clId="{8C08CB82-5E24-4C53-96BA-A9FC4CB3471E}" dt="2024-01-15T19:07:00.833" v="69" actId="478"/>
          <ac:picMkLst>
            <pc:docMk/>
            <pc:sldMk cId="3728244388" sldId="310"/>
            <ac:picMk id="4100" creationId="{52036BBB-58F0-69F8-AA03-4986455AD4FE}"/>
          </ac:picMkLst>
        </pc:picChg>
        <pc:picChg chg="add del">
          <ac:chgData name="Martijn Reenaers" userId="910ab43c-e869-4b95-b988-368b30b5352f" providerId="ADAL" clId="{8C08CB82-5E24-4C53-96BA-A9FC4CB3471E}" dt="2024-01-15T19:07:04.243" v="72" actId="478"/>
          <ac:picMkLst>
            <pc:docMk/>
            <pc:sldMk cId="3728244388" sldId="310"/>
            <ac:picMk id="4107" creationId="{564ABE2C-ABDD-EBE6-6D35-26A89AAA3CE4}"/>
          </ac:picMkLst>
        </pc:picChg>
      </pc:sldChg>
      <pc:sldChg chg="del">
        <pc:chgData name="Martijn Reenaers" userId="910ab43c-e869-4b95-b988-368b30b5352f" providerId="ADAL" clId="{8C08CB82-5E24-4C53-96BA-A9FC4CB3471E}" dt="2024-01-15T23:02:52.839" v="684" actId="47"/>
        <pc:sldMkLst>
          <pc:docMk/>
          <pc:sldMk cId="1003803853" sldId="311"/>
        </pc:sldMkLst>
      </pc:sldChg>
      <pc:sldChg chg="addSp delSp modSp mod">
        <pc:chgData name="Martijn Reenaers" userId="910ab43c-e869-4b95-b988-368b30b5352f" providerId="ADAL" clId="{8C08CB82-5E24-4C53-96BA-A9FC4CB3471E}" dt="2024-01-15T19:48:31.337" v="109" actId="21"/>
        <pc:sldMkLst>
          <pc:docMk/>
          <pc:sldMk cId="1596353122" sldId="312"/>
        </pc:sldMkLst>
        <pc:spChg chg="mod">
          <ac:chgData name="Martijn Reenaers" userId="910ab43c-e869-4b95-b988-368b30b5352f" providerId="ADAL" clId="{8C08CB82-5E24-4C53-96BA-A9FC4CB3471E}" dt="2024-01-15T19:47:12.377" v="89" actId="20577"/>
          <ac:spMkLst>
            <pc:docMk/>
            <pc:sldMk cId="1596353122" sldId="312"/>
            <ac:spMk id="2" creationId="{8F2B6C85-1747-B503-F16E-B94B85CBB397}"/>
          </ac:spMkLst>
        </pc:spChg>
        <pc:picChg chg="add mod">
          <ac:chgData name="Martijn Reenaers" userId="910ab43c-e869-4b95-b988-368b30b5352f" providerId="ADAL" clId="{8C08CB82-5E24-4C53-96BA-A9FC4CB3471E}" dt="2024-01-15T19:48:22.528" v="107" actId="14100"/>
          <ac:picMkLst>
            <pc:docMk/>
            <pc:sldMk cId="1596353122" sldId="312"/>
            <ac:picMk id="4" creationId="{81A5F385-0E9F-99BA-4B03-619032CDD8DF}"/>
          </ac:picMkLst>
        </pc:picChg>
        <pc:picChg chg="add mod">
          <ac:chgData name="Martijn Reenaers" userId="910ab43c-e869-4b95-b988-368b30b5352f" providerId="ADAL" clId="{8C08CB82-5E24-4C53-96BA-A9FC4CB3471E}" dt="2024-01-15T19:48:18.963" v="105" actId="1076"/>
          <ac:picMkLst>
            <pc:docMk/>
            <pc:sldMk cId="1596353122" sldId="312"/>
            <ac:picMk id="6" creationId="{9EF5134D-F59E-4377-619E-3743486B5C0F}"/>
          </ac:picMkLst>
        </pc:picChg>
        <pc:picChg chg="add del mod">
          <ac:chgData name="Martijn Reenaers" userId="910ab43c-e869-4b95-b988-368b30b5352f" providerId="ADAL" clId="{8C08CB82-5E24-4C53-96BA-A9FC4CB3471E}" dt="2024-01-15T19:48:31.337" v="109" actId="21"/>
          <ac:picMkLst>
            <pc:docMk/>
            <pc:sldMk cId="1596353122" sldId="312"/>
            <ac:picMk id="7" creationId="{206ED0E5-42BD-6E9E-2F47-DBDAC01B0791}"/>
          </ac:picMkLst>
        </pc:picChg>
        <pc:picChg chg="del">
          <ac:chgData name="Martijn Reenaers" userId="910ab43c-e869-4b95-b988-368b30b5352f" providerId="ADAL" clId="{8C08CB82-5E24-4C53-96BA-A9FC4CB3471E}" dt="2024-01-15T19:17:58.784" v="87" actId="478"/>
          <ac:picMkLst>
            <pc:docMk/>
            <pc:sldMk cId="1596353122" sldId="312"/>
            <ac:picMk id="11" creationId="{F8C67F30-D4A1-25EC-F983-AF7C5BE1F846}"/>
          </ac:picMkLst>
        </pc:picChg>
        <pc:picChg chg="del">
          <ac:chgData name="Martijn Reenaers" userId="910ab43c-e869-4b95-b988-368b30b5352f" providerId="ADAL" clId="{8C08CB82-5E24-4C53-96BA-A9FC4CB3471E}" dt="2024-01-15T19:47:24.436" v="90" actId="478"/>
          <ac:picMkLst>
            <pc:docMk/>
            <pc:sldMk cId="1596353122" sldId="312"/>
            <ac:picMk id="13" creationId="{9D2BA28C-67EE-967D-FA83-C7C273A9AB60}"/>
          </ac:picMkLst>
        </pc:picChg>
      </pc:sldChg>
      <pc:sldChg chg="del">
        <pc:chgData name="Martijn Reenaers" userId="910ab43c-e869-4b95-b988-368b30b5352f" providerId="ADAL" clId="{8C08CB82-5E24-4C53-96BA-A9FC4CB3471E}" dt="2024-01-15T23:02:55.041" v="688" actId="47"/>
        <pc:sldMkLst>
          <pc:docMk/>
          <pc:sldMk cId="3839207077" sldId="313"/>
        </pc:sldMkLst>
      </pc:sldChg>
      <pc:sldChg chg="del">
        <pc:chgData name="Martijn Reenaers" userId="910ab43c-e869-4b95-b988-368b30b5352f" providerId="ADAL" clId="{8C08CB82-5E24-4C53-96BA-A9FC4CB3471E}" dt="2024-01-15T23:02:54.239" v="686" actId="47"/>
        <pc:sldMkLst>
          <pc:docMk/>
          <pc:sldMk cId="1845479221" sldId="314"/>
        </pc:sldMkLst>
      </pc:sldChg>
      <pc:sldChg chg="del">
        <pc:chgData name="Martijn Reenaers" userId="910ab43c-e869-4b95-b988-368b30b5352f" providerId="ADAL" clId="{8C08CB82-5E24-4C53-96BA-A9FC4CB3471E}" dt="2024-01-15T23:02:54.694" v="687" actId="47"/>
        <pc:sldMkLst>
          <pc:docMk/>
          <pc:sldMk cId="892821511" sldId="315"/>
        </pc:sldMkLst>
      </pc:sldChg>
      <pc:sldChg chg="del">
        <pc:chgData name="Martijn Reenaers" userId="910ab43c-e869-4b95-b988-368b30b5352f" providerId="ADAL" clId="{8C08CB82-5E24-4C53-96BA-A9FC4CB3471E}" dt="2024-01-15T23:02:53.785" v="685" actId="47"/>
        <pc:sldMkLst>
          <pc:docMk/>
          <pc:sldMk cId="2424611852" sldId="316"/>
        </pc:sldMkLst>
      </pc:sldChg>
      <pc:sldChg chg="del">
        <pc:chgData name="Martijn Reenaers" userId="910ab43c-e869-4b95-b988-368b30b5352f" providerId="ADAL" clId="{8C08CB82-5E24-4C53-96BA-A9FC4CB3471E}" dt="2024-01-15T23:02:55.689" v="689" actId="47"/>
        <pc:sldMkLst>
          <pc:docMk/>
          <pc:sldMk cId="1392704203" sldId="317"/>
        </pc:sldMkLst>
      </pc:sldChg>
      <pc:sldChg chg="del">
        <pc:chgData name="Martijn Reenaers" userId="910ab43c-e869-4b95-b988-368b30b5352f" providerId="ADAL" clId="{8C08CB82-5E24-4C53-96BA-A9FC4CB3471E}" dt="2024-01-15T23:02:56.026" v="690" actId="47"/>
        <pc:sldMkLst>
          <pc:docMk/>
          <pc:sldMk cId="4150413215" sldId="318"/>
        </pc:sldMkLst>
      </pc:sldChg>
      <pc:sldChg chg="del">
        <pc:chgData name="Martijn Reenaers" userId="910ab43c-e869-4b95-b988-368b30b5352f" providerId="ADAL" clId="{8C08CB82-5E24-4C53-96BA-A9FC4CB3471E}" dt="2024-01-15T23:02:56.285" v="691" actId="47"/>
        <pc:sldMkLst>
          <pc:docMk/>
          <pc:sldMk cId="2108637996" sldId="319"/>
        </pc:sldMkLst>
      </pc:sldChg>
      <pc:sldChg chg="del">
        <pc:chgData name="Martijn Reenaers" userId="910ab43c-e869-4b95-b988-368b30b5352f" providerId="ADAL" clId="{8C08CB82-5E24-4C53-96BA-A9FC4CB3471E}" dt="2024-01-15T23:02:56.506" v="692" actId="47"/>
        <pc:sldMkLst>
          <pc:docMk/>
          <pc:sldMk cId="3192340091" sldId="320"/>
        </pc:sldMkLst>
      </pc:sldChg>
      <pc:sldChg chg="del">
        <pc:chgData name="Martijn Reenaers" userId="910ab43c-e869-4b95-b988-368b30b5352f" providerId="ADAL" clId="{8C08CB82-5E24-4C53-96BA-A9FC4CB3471E}" dt="2024-01-15T23:02:56.772" v="693" actId="47"/>
        <pc:sldMkLst>
          <pc:docMk/>
          <pc:sldMk cId="1567754888" sldId="321"/>
        </pc:sldMkLst>
      </pc:sldChg>
      <pc:sldChg chg="del">
        <pc:chgData name="Martijn Reenaers" userId="910ab43c-e869-4b95-b988-368b30b5352f" providerId="ADAL" clId="{8C08CB82-5E24-4C53-96BA-A9FC4CB3471E}" dt="2024-01-15T23:02:56.923" v="694" actId="47"/>
        <pc:sldMkLst>
          <pc:docMk/>
          <pc:sldMk cId="3172061210" sldId="322"/>
        </pc:sldMkLst>
      </pc:sldChg>
      <pc:sldChg chg="del">
        <pc:chgData name="Martijn Reenaers" userId="910ab43c-e869-4b95-b988-368b30b5352f" providerId="ADAL" clId="{8C08CB82-5E24-4C53-96BA-A9FC4CB3471E}" dt="2024-01-15T23:02:57.131" v="695" actId="47"/>
        <pc:sldMkLst>
          <pc:docMk/>
          <pc:sldMk cId="2478790340" sldId="323"/>
        </pc:sldMkLst>
      </pc:sldChg>
      <pc:sldChg chg="del">
        <pc:chgData name="Martijn Reenaers" userId="910ab43c-e869-4b95-b988-368b30b5352f" providerId="ADAL" clId="{8C08CB82-5E24-4C53-96BA-A9FC4CB3471E}" dt="2024-01-15T23:02:57.827" v="696" actId="47"/>
        <pc:sldMkLst>
          <pc:docMk/>
          <pc:sldMk cId="1163690708" sldId="324"/>
        </pc:sldMkLst>
      </pc:sldChg>
      <pc:sldChg chg="del">
        <pc:chgData name="Martijn Reenaers" userId="910ab43c-e869-4b95-b988-368b30b5352f" providerId="ADAL" clId="{8C08CB82-5E24-4C53-96BA-A9FC4CB3471E}" dt="2024-01-15T23:02:58.432" v="697" actId="47"/>
        <pc:sldMkLst>
          <pc:docMk/>
          <pc:sldMk cId="2057080501" sldId="325"/>
        </pc:sldMkLst>
      </pc:sldChg>
      <pc:sldChg chg="addSp delSp modSp mod">
        <pc:chgData name="Martijn Reenaers" userId="910ab43c-e869-4b95-b988-368b30b5352f" providerId="ADAL" clId="{8C08CB82-5E24-4C53-96BA-A9FC4CB3471E}" dt="2024-01-16T12:42:06.342" v="862" actId="1076"/>
        <pc:sldMkLst>
          <pc:docMk/>
          <pc:sldMk cId="2992690932" sldId="326"/>
        </pc:sldMkLst>
        <pc:spChg chg="add del mod">
          <ac:chgData name="Martijn Reenaers" userId="910ab43c-e869-4b95-b988-368b30b5352f" providerId="ADAL" clId="{8C08CB82-5E24-4C53-96BA-A9FC4CB3471E}" dt="2024-01-15T23:32:03.294" v="816" actId="22"/>
          <ac:spMkLst>
            <pc:docMk/>
            <pc:sldMk cId="2992690932" sldId="326"/>
            <ac:spMk id="2" creationId="{59672F5D-689E-5037-98B4-A0067D324F52}"/>
          </ac:spMkLst>
        </pc:spChg>
        <pc:spChg chg="add mod">
          <ac:chgData name="Martijn Reenaers" userId="910ab43c-e869-4b95-b988-368b30b5352f" providerId="ADAL" clId="{8C08CB82-5E24-4C53-96BA-A9FC4CB3471E}" dt="2024-01-15T23:30:15.507" v="768"/>
          <ac:spMkLst>
            <pc:docMk/>
            <pc:sldMk cId="2992690932" sldId="326"/>
            <ac:spMk id="3" creationId="{22E96DF9-24F4-7AC1-FDB4-5213C8EFC230}"/>
          </ac:spMkLst>
        </pc:spChg>
        <pc:spChg chg="add mod">
          <ac:chgData name="Martijn Reenaers" userId="910ab43c-e869-4b95-b988-368b30b5352f" providerId="ADAL" clId="{8C08CB82-5E24-4C53-96BA-A9FC4CB3471E}" dt="2024-01-15T23:30:49.590" v="811" actId="20577"/>
          <ac:spMkLst>
            <pc:docMk/>
            <pc:sldMk cId="2992690932" sldId="326"/>
            <ac:spMk id="4" creationId="{DFEB7768-DB56-3AC8-BF07-E41499E18D48}"/>
          </ac:spMkLst>
        </pc:spChg>
        <pc:picChg chg="add mod">
          <ac:chgData name="Martijn Reenaers" userId="910ab43c-e869-4b95-b988-368b30b5352f" providerId="ADAL" clId="{8C08CB82-5E24-4C53-96BA-A9FC4CB3471E}" dt="2024-01-16T12:42:06.342" v="862" actId="1076"/>
          <ac:picMkLst>
            <pc:docMk/>
            <pc:sldMk cId="2992690932" sldId="326"/>
            <ac:picMk id="2" creationId="{7A02D564-4F67-CB16-8E51-E2C62AAD6B9A}"/>
          </ac:picMkLst>
        </pc:picChg>
        <pc:picChg chg="add mod ord">
          <ac:chgData name="Martijn Reenaers" userId="910ab43c-e869-4b95-b988-368b30b5352f" providerId="ADAL" clId="{8C08CB82-5E24-4C53-96BA-A9FC4CB3471E}" dt="2024-01-16T12:41:51.325" v="859" actId="1076"/>
          <ac:picMkLst>
            <pc:docMk/>
            <pc:sldMk cId="2992690932" sldId="326"/>
            <ac:picMk id="6" creationId="{D438305F-AD79-2F4B-2659-B9F5751A4B22}"/>
          </ac:picMkLst>
        </pc:picChg>
        <pc:picChg chg="del">
          <ac:chgData name="Martijn Reenaers" userId="910ab43c-e869-4b95-b988-368b30b5352f" providerId="ADAL" clId="{8C08CB82-5E24-4C53-96BA-A9FC4CB3471E}" dt="2024-01-15T23:03:01.183" v="698" actId="478"/>
          <ac:picMkLst>
            <pc:docMk/>
            <pc:sldMk cId="2992690932" sldId="326"/>
            <ac:picMk id="6146" creationId="{8D22C0D6-85C8-1317-920B-323829D0B4B4}"/>
          </ac:picMkLst>
        </pc:picChg>
      </pc:sldChg>
      <pc:sldChg chg="addSp delSp modSp new mod modClrScheme chgLayout">
        <pc:chgData name="Martijn Reenaers" userId="910ab43c-e869-4b95-b988-368b30b5352f" providerId="ADAL" clId="{8C08CB82-5E24-4C53-96BA-A9FC4CB3471E}" dt="2024-01-15T19:50:52.319" v="182" actId="1076"/>
        <pc:sldMkLst>
          <pc:docMk/>
          <pc:sldMk cId="559581093" sldId="327"/>
        </pc:sldMkLst>
        <pc:spChg chg="mod">
          <ac:chgData name="Martijn Reenaers" userId="910ab43c-e869-4b95-b988-368b30b5352f" providerId="ADAL" clId="{8C08CB82-5E24-4C53-96BA-A9FC4CB3471E}" dt="2024-01-15T19:49:16.701" v="153" actId="26606"/>
          <ac:spMkLst>
            <pc:docMk/>
            <pc:sldMk cId="559581093" sldId="327"/>
            <ac:spMk id="2" creationId="{B5896B93-5CCF-1416-6C1B-19ED77CC08F7}"/>
          </ac:spMkLst>
        </pc:spChg>
        <pc:spChg chg="del">
          <ac:chgData name="Martijn Reenaers" userId="910ab43c-e869-4b95-b988-368b30b5352f" providerId="ADAL" clId="{8C08CB82-5E24-4C53-96BA-A9FC4CB3471E}" dt="2024-01-15T19:48:48.813" v="141" actId="478"/>
          <ac:spMkLst>
            <pc:docMk/>
            <pc:sldMk cId="559581093" sldId="327"/>
            <ac:spMk id="3" creationId="{82B482FD-DC1F-18EA-CAD5-A4FD77900E45}"/>
          </ac:spMkLst>
        </pc:spChg>
        <pc:spChg chg="del">
          <ac:chgData name="Martijn Reenaers" userId="910ab43c-e869-4b95-b988-368b30b5352f" providerId="ADAL" clId="{8C08CB82-5E24-4C53-96BA-A9FC4CB3471E}" dt="2024-01-15T19:48:50.949" v="142" actId="478"/>
          <ac:spMkLst>
            <pc:docMk/>
            <pc:sldMk cId="559581093" sldId="327"/>
            <ac:spMk id="4" creationId="{151025AF-2CF8-4285-61FE-FA047716A616}"/>
          </ac:spMkLst>
        </pc:spChg>
        <pc:spChg chg="del mod">
          <ac:chgData name="Martijn Reenaers" userId="910ab43c-e869-4b95-b988-368b30b5352f" providerId="ADAL" clId="{8C08CB82-5E24-4C53-96BA-A9FC4CB3471E}" dt="2024-01-15T19:49:24.527" v="157" actId="478"/>
          <ac:spMkLst>
            <pc:docMk/>
            <pc:sldMk cId="559581093" sldId="327"/>
            <ac:spMk id="5" creationId="{C94F29AD-9EE4-24A9-4D36-BF97A43EE21F}"/>
          </ac:spMkLst>
        </pc:spChg>
        <pc:spChg chg="del mod">
          <ac:chgData name="Martijn Reenaers" userId="910ab43c-e869-4b95-b988-368b30b5352f" providerId="ADAL" clId="{8C08CB82-5E24-4C53-96BA-A9FC4CB3471E}" dt="2024-01-15T19:49:22.392" v="156" actId="478"/>
          <ac:spMkLst>
            <pc:docMk/>
            <pc:sldMk cId="559581093" sldId="327"/>
            <ac:spMk id="6" creationId="{A302D04A-076E-7FEC-F78A-C42E4B033344}"/>
          </ac:spMkLst>
        </pc:spChg>
        <pc:spChg chg="mod">
          <ac:chgData name="Martijn Reenaers" userId="910ab43c-e869-4b95-b988-368b30b5352f" providerId="ADAL" clId="{8C08CB82-5E24-4C53-96BA-A9FC4CB3471E}" dt="2024-01-15T19:49:16.701" v="153" actId="26606"/>
          <ac:spMkLst>
            <pc:docMk/>
            <pc:sldMk cId="559581093" sldId="327"/>
            <ac:spMk id="7" creationId="{8A698B5C-48F7-D1DE-4123-82C1E9B64F71}"/>
          </ac:spMkLst>
        </pc:spChg>
        <pc:picChg chg="add mod ord">
          <ac:chgData name="Martijn Reenaers" userId="910ab43c-e869-4b95-b988-368b30b5352f" providerId="ADAL" clId="{8C08CB82-5E24-4C53-96BA-A9FC4CB3471E}" dt="2024-01-15T19:50:48.688" v="179" actId="1076"/>
          <ac:picMkLst>
            <pc:docMk/>
            <pc:sldMk cId="559581093" sldId="327"/>
            <ac:picMk id="8" creationId="{206ED0E5-42BD-6E9E-2F47-DBDAC01B0791}"/>
          </ac:picMkLst>
        </pc:picChg>
        <pc:picChg chg="add mod ord">
          <ac:chgData name="Martijn Reenaers" userId="910ab43c-e869-4b95-b988-368b30b5352f" providerId="ADAL" clId="{8C08CB82-5E24-4C53-96BA-A9FC4CB3471E}" dt="2024-01-15T19:50:52.319" v="182" actId="1076"/>
          <ac:picMkLst>
            <pc:docMk/>
            <pc:sldMk cId="559581093" sldId="327"/>
            <ac:picMk id="10" creationId="{417BB0C3-6E49-A449-54DC-A3F6F4055767}"/>
          </ac:picMkLst>
        </pc:picChg>
      </pc:sldChg>
      <pc:sldChg chg="addSp delSp modSp new mod modClrScheme chgLayout">
        <pc:chgData name="Martijn Reenaers" userId="910ab43c-e869-4b95-b988-368b30b5352f" providerId="ADAL" clId="{8C08CB82-5E24-4C53-96BA-A9FC4CB3471E}" dt="2024-01-15T19:50:36.895" v="176" actId="478"/>
        <pc:sldMkLst>
          <pc:docMk/>
          <pc:sldMk cId="1984069932" sldId="328"/>
        </pc:sldMkLst>
        <pc:spChg chg="mod">
          <ac:chgData name="Martijn Reenaers" userId="910ab43c-e869-4b95-b988-368b30b5352f" providerId="ADAL" clId="{8C08CB82-5E24-4C53-96BA-A9FC4CB3471E}" dt="2024-01-15T19:50:30.786" v="174" actId="26606"/>
          <ac:spMkLst>
            <pc:docMk/>
            <pc:sldMk cId="1984069932" sldId="328"/>
            <ac:spMk id="2" creationId="{8F70B0E1-FDD6-029A-D84A-2D79D232A136}"/>
          </ac:spMkLst>
        </pc:spChg>
        <pc:spChg chg="del">
          <ac:chgData name="Martijn Reenaers" userId="910ab43c-e869-4b95-b988-368b30b5352f" providerId="ADAL" clId="{8C08CB82-5E24-4C53-96BA-A9FC4CB3471E}" dt="2024-01-15T19:49:58.192" v="168" actId="478"/>
          <ac:spMkLst>
            <pc:docMk/>
            <pc:sldMk cId="1984069932" sldId="328"/>
            <ac:spMk id="3" creationId="{0E7E856F-786F-03EF-B1F9-4C57EDE84D58}"/>
          </ac:spMkLst>
        </pc:spChg>
        <pc:spChg chg="del mod">
          <ac:chgData name="Martijn Reenaers" userId="910ab43c-e869-4b95-b988-368b30b5352f" providerId="ADAL" clId="{8C08CB82-5E24-4C53-96BA-A9FC4CB3471E}" dt="2024-01-15T19:50:36.895" v="176" actId="478"/>
          <ac:spMkLst>
            <pc:docMk/>
            <pc:sldMk cId="1984069932" sldId="328"/>
            <ac:spMk id="4" creationId="{83302A8F-C821-E205-50DC-BDE03281E198}"/>
          </ac:spMkLst>
        </pc:spChg>
        <pc:spChg chg="del mod">
          <ac:chgData name="Martijn Reenaers" userId="910ab43c-e869-4b95-b988-368b30b5352f" providerId="ADAL" clId="{8C08CB82-5E24-4C53-96BA-A9FC4CB3471E}" dt="2024-01-15T19:50:34.595" v="175" actId="478"/>
          <ac:spMkLst>
            <pc:docMk/>
            <pc:sldMk cId="1984069932" sldId="328"/>
            <ac:spMk id="5" creationId="{404DCF8D-0C55-33F0-E58D-D40EB115D95C}"/>
          </ac:spMkLst>
        </pc:spChg>
        <pc:spChg chg="mod">
          <ac:chgData name="Martijn Reenaers" userId="910ab43c-e869-4b95-b988-368b30b5352f" providerId="ADAL" clId="{8C08CB82-5E24-4C53-96BA-A9FC4CB3471E}" dt="2024-01-15T19:50:30.786" v="174" actId="26606"/>
          <ac:spMkLst>
            <pc:docMk/>
            <pc:sldMk cId="1984069932" sldId="328"/>
            <ac:spMk id="6" creationId="{1161B23D-9EB2-6D4E-B8A7-402C14D641AD}"/>
          </ac:spMkLst>
        </pc:spChg>
        <pc:picChg chg="add mod ord">
          <ac:chgData name="Martijn Reenaers" userId="910ab43c-e869-4b95-b988-368b30b5352f" providerId="ADAL" clId="{8C08CB82-5E24-4C53-96BA-A9FC4CB3471E}" dt="2024-01-15T19:50:30.786" v="174" actId="26606"/>
          <ac:picMkLst>
            <pc:docMk/>
            <pc:sldMk cId="1984069932" sldId="328"/>
            <ac:picMk id="8" creationId="{CCB71FCB-F4F2-8CE4-D6A0-7723D890C22F}"/>
          </ac:picMkLst>
        </pc:picChg>
        <pc:picChg chg="add mod ord">
          <ac:chgData name="Martijn Reenaers" userId="910ab43c-e869-4b95-b988-368b30b5352f" providerId="ADAL" clId="{8C08CB82-5E24-4C53-96BA-A9FC4CB3471E}" dt="2024-01-15T19:50:30.786" v="174" actId="26606"/>
          <ac:picMkLst>
            <pc:docMk/>
            <pc:sldMk cId="1984069932" sldId="328"/>
            <ac:picMk id="10" creationId="{B75FC559-F77C-05B2-6538-82ECC449150A}"/>
          </ac:picMkLst>
        </pc:picChg>
      </pc:sldChg>
      <pc:sldChg chg="addSp delSp modSp new mod">
        <pc:chgData name="Martijn Reenaers" userId="910ab43c-e869-4b95-b988-368b30b5352f" providerId="ADAL" clId="{8C08CB82-5E24-4C53-96BA-A9FC4CB3471E}" dt="2024-01-15T21:24:02.396" v="286" actId="14100"/>
        <pc:sldMkLst>
          <pc:docMk/>
          <pc:sldMk cId="180481551" sldId="329"/>
        </pc:sldMkLst>
        <pc:spChg chg="mod">
          <ac:chgData name="Martijn Reenaers" userId="910ab43c-e869-4b95-b988-368b30b5352f" providerId="ADAL" clId="{8C08CB82-5E24-4C53-96BA-A9FC4CB3471E}" dt="2024-01-15T20:01:12.574" v="189"/>
          <ac:spMkLst>
            <pc:docMk/>
            <pc:sldMk cId="180481551" sldId="329"/>
            <ac:spMk id="2" creationId="{192E9854-CC52-0377-7BB8-2E5360E54108}"/>
          </ac:spMkLst>
        </pc:spChg>
        <pc:spChg chg="del">
          <ac:chgData name="Martijn Reenaers" userId="910ab43c-e869-4b95-b988-368b30b5352f" providerId="ADAL" clId="{8C08CB82-5E24-4C53-96BA-A9FC4CB3471E}" dt="2024-01-15T20:15:30.271" v="227" actId="478"/>
          <ac:spMkLst>
            <pc:docMk/>
            <pc:sldMk cId="180481551" sldId="329"/>
            <ac:spMk id="3" creationId="{C418E7EF-FD9B-CEEB-5CA4-4D67299BB2CE}"/>
          </ac:spMkLst>
        </pc:spChg>
        <pc:spChg chg="add mod">
          <ac:chgData name="Martijn Reenaers" userId="910ab43c-e869-4b95-b988-368b30b5352f" providerId="ADAL" clId="{8C08CB82-5E24-4C53-96BA-A9FC4CB3471E}" dt="2024-01-15T20:15:15.191" v="226" actId="20577"/>
          <ac:spMkLst>
            <pc:docMk/>
            <pc:sldMk cId="180481551" sldId="329"/>
            <ac:spMk id="5" creationId="{17BEB9EE-501C-7990-576D-076F9FBEC347}"/>
          </ac:spMkLst>
        </pc:spChg>
        <pc:picChg chg="add mod">
          <ac:chgData name="Martijn Reenaers" userId="910ab43c-e869-4b95-b988-368b30b5352f" providerId="ADAL" clId="{8C08CB82-5E24-4C53-96BA-A9FC4CB3471E}" dt="2024-01-15T21:24:02.396" v="286" actId="14100"/>
          <ac:picMkLst>
            <pc:docMk/>
            <pc:sldMk cId="180481551" sldId="329"/>
            <ac:picMk id="7" creationId="{F53D016B-34C4-D119-739E-3262E6BE0A53}"/>
          </ac:picMkLst>
        </pc:picChg>
        <pc:picChg chg="add mod modCrop">
          <ac:chgData name="Martijn Reenaers" userId="910ab43c-e869-4b95-b988-368b30b5352f" providerId="ADAL" clId="{8C08CB82-5E24-4C53-96BA-A9FC4CB3471E}" dt="2024-01-15T20:20:23.931" v="274" actId="1076"/>
          <ac:picMkLst>
            <pc:docMk/>
            <pc:sldMk cId="180481551" sldId="329"/>
            <ac:picMk id="9" creationId="{626835F6-5F4B-282A-B680-01FA6ED4F97D}"/>
          </ac:picMkLst>
        </pc:picChg>
        <pc:picChg chg="add mod">
          <ac:chgData name="Martijn Reenaers" userId="910ab43c-e869-4b95-b988-368b30b5352f" providerId="ADAL" clId="{8C08CB82-5E24-4C53-96BA-A9FC4CB3471E}" dt="2024-01-15T20:18:06.797" v="270" actId="1076"/>
          <ac:picMkLst>
            <pc:docMk/>
            <pc:sldMk cId="180481551" sldId="329"/>
            <ac:picMk id="11" creationId="{06908A19-5382-1F9C-FDE7-B0EB2B0E336B}"/>
          </ac:picMkLst>
        </pc:picChg>
      </pc:sldChg>
      <pc:sldChg chg="addSp delSp modSp new mod">
        <pc:chgData name="Martijn Reenaers" userId="910ab43c-e869-4b95-b988-368b30b5352f" providerId="ADAL" clId="{8C08CB82-5E24-4C53-96BA-A9FC4CB3471E}" dt="2024-01-16T11:17:25.940" v="820" actId="1076"/>
        <pc:sldMkLst>
          <pc:docMk/>
          <pc:sldMk cId="582739209" sldId="330"/>
        </pc:sldMkLst>
        <pc:spChg chg="mod">
          <ac:chgData name="Martijn Reenaers" userId="910ab43c-e869-4b95-b988-368b30b5352f" providerId="ADAL" clId="{8C08CB82-5E24-4C53-96BA-A9FC4CB3471E}" dt="2024-01-15T20:20:33.483" v="276"/>
          <ac:spMkLst>
            <pc:docMk/>
            <pc:sldMk cId="582739209" sldId="330"/>
            <ac:spMk id="2" creationId="{924574C5-20B2-93F9-819A-7B3DCBFB803B}"/>
          </ac:spMkLst>
        </pc:spChg>
        <pc:spChg chg="del">
          <ac:chgData name="Martijn Reenaers" userId="910ab43c-e869-4b95-b988-368b30b5352f" providerId="ADAL" clId="{8C08CB82-5E24-4C53-96BA-A9FC4CB3471E}" dt="2024-01-15T21:23:58.095" v="285" actId="478"/>
          <ac:spMkLst>
            <pc:docMk/>
            <pc:sldMk cId="582739209" sldId="330"/>
            <ac:spMk id="3" creationId="{FDC1FDB9-4E4D-6C53-64A3-65C2A05361EC}"/>
          </ac:spMkLst>
        </pc:spChg>
        <pc:spChg chg="add mod">
          <ac:chgData name="Martijn Reenaers" userId="910ab43c-e869-4b95-b988-368b30b5352f" providerId="ADAL" clId="{8C08CB82-5E24-4C53-96BA-A9FC4CB3471E}" dt="2024-01-15T21:22:48.618" v="284" actId="20577"/>
          <ac:spMkLst>
            <pc:docMk/>
            <pc:sldMk cId="582739209" sldId="330"/>
            <ac:spMk id="5" creationId="{1F46DF1B-7D0C-44A9-AB9B-EDA3CC5097BE}"/>
          </ac:spMkLst>
        </pc:spChg>
        <pc:picChg chg="add mod">
          <ac:chgData name="Martijn Reenaers" userId="910ab43c-e869-4b95-b988-368b30b5352f" providerId="ADAL" clId="{8C08CB82-5E24-4C53-96BA-A9FC4CB3471E}" dt="2024-01-16T11:17:25.940" v="820" actId="1076"/>
          <ac:picMkLst>
            <pc:docMk/>
            <pc:sldMk cId="582739209" sldId="330"/>
            <ac:picMk id="7" creationId="{13897254-5B04-23BB-70E1-E645B171ADC6}"/>
          </ac:picMkLst>
        </pc:picChg>
        <pc:picChg chg="add mod modCrop">
          <ac:chgData name="Martijn Reenaers" userId="910ab43c-e869-4b95-b988-368b30b5352f" providerId="ADAL" clId="{8C08CB82-5E24-4C53-96BA-A9FC4CB3471E}" dt="2024-01-15T21:36:02.965" v="312" actId="1076"/>
          <ac:picMkLst>
            <pc:docMk/>
            <pc:sldMk cId="582739209" sldId="330"/>
            <ac:picMk id="9" creationId="{DDD74A6C-CB00-91F1-2ADD-E5239EF1547A}"/>
          </ac:picMkLst>
        </pc:picChg>
        <pc:picChg chg="add mod">
          <ac:chgData name="Martijn Reenaers" userId="910ab43c-e869-4b95-b988-368b30b5352f" providerId="ADAL" clId="{8C08CB82-5E24-4C53-96BA-A9FC4CB3471E}" dt="2024-01-15T21:36:09.356" v="314" actId="1076"/>
          <ac:picMkLst>
            <pc:docMk/>
            <pc:sldMk cId="582739209" sldId="330"/>
            <ac:picMk id="11" creationId="{8E9A8AEB-326D-C3CB-E588-47795A100979}"/>
          </ac:picMkLst>
        </pc:picChg>
      </pc:sldChg>
      <pc:sldChg chg="addSp delSp modSp new mod modNotesTx">
        <pc:chgData name="Martijn Reenaers" userId="910ab43c-e869-4b95-b988-368b30b5352f" providerId="ADAL" clId="{8C08CB82-5E24-4C53-96BA-A9FC4CB3471E}" dt="2024-01-16T11:20:59.893" v="823" actId="20577"/>
        <pc:sldMkLst>
          <pc:docMk/>
          <pc:sldMk cId="826408357" sldId="331"/>
        </pc:sldMkLst>
        <pc:spChg chg="mod">
          <ac:chgData name="Martijn Reenaers" userId="910ab43c-e869-4b95-b988-368b30b5352f" providerId="ADAL" clId="{8C08CB82-5E24-4C53-96BA-A9FC4CB3471E}" dt="2024-01-15T21:37:48.084" v="338" actId="14100"/>
          <ac:spMkLst>
            <pc:docMk/>
            <pc:sldMk cId="826408357" sldId="331"/>
            <ac:spMk id="2" creationId="{F715BAF6-6686-9230-4C51-5D5BDA1E63E8}"/>
          </ac:spMkLst>
        </pc:spChg>
        <pc:spChg chg="del">
          <ac:chgData name="Martijn Reenaers" userId="910ab43c-e869-4b95-b988-368b30b5352f" providerId="ADAL" clId="{8C08CB82-5E24-4C53-96BA-A9FC4CB3471E}" dt="2024-01-15T21:37:59.853" v="339" actId="478"/>
          <ac:spMkLst>
            <pc:docMk/>
            <pc:sldMk cId="826408357" sldId="331"/>
            <ac:spMk id="3" creationId="{7471FC6F-3FAC-E75E-9987-A47DB27608DF}"/>
          </ac:spMkLst>
        </pc:spChg>
        <pc:spChg chg="add mod">
          <ac:chgData name="Martijn Reenaers" userId="910ab43c-e869-4b95-b988-368b30b5352f" providerId="ADAL" clId="{8C08CB82-5E24-4C53-96BA-A9FC4CB3471E}" dt="2024-01-15T21:37:44.980" v="337" actId="1076"/>
          <ac:spMkLst>
            <pc:docMk/>
            <pc:sldMk cId="826408357" sldId="331"/>
            <ac:spMk id="6" creationId="{FF8FE4B2-1341-EC98-1EF2-D3364BA223BC}"/>
          </ac:spMkLst>
        </pc:spChg>
        <pc:picChg chg="add mod">
          <ac:chgData name="Martijn Reenaers" userId="910ab43c-e869-4b95-b988-368b30b5352f" providerId="ADAL" clId="{8C08CB82-5E24-4C53-96BA-A9FC4CB3471E}" dt="2024-01-16T11:19:27.832" v="821" actId="1076"/>
          <ac:picMkLst>
            <pc:docMk/>
            <pc:sldMk cId="826408357" sldId="331"/>
            <ac:picMk id="8" creationId="{5B6060FE-0EEC-2E42-1F14-791C03E59F57}"/>
          </ac:picMkLst>
        </pc:picChg>
        <pc:picChg chg="add mod">
          <ac:chgData name="Martijn Reenaers" userId="910ab43c-e869-4b95-b988-368b30b5352f" providerId="ADAL" clId="{8C08CB82-5E24-4C53-96BA-A9FC4CB3471E}" dt="2024-01-15T21:38:40.881" v="344" actId="14100"/>
          <ac:picMkLst>
            <pc:docMk/>
            <pc:sldMk cId="826408357" sldId="331"/>
            <ac:picMk id="10" creationId="{1AC03EB7-37D3-A025-A7BC-0A6C3CD3B894}"/>
          </ac:picMkLst>
        </pc:picChg>
        <pc:picChg chg="add mod">
          <ac:chgData name="Martijn Reenaers" userId="910ab43c-e869-4b95-b988-368b30b5352f" providerId="ADAL" clId="{8C08CB82-5E24-4C53-96BA-A9FC4CB3471E}" dt="2024-01-15T21:42:42.871" v="360" actId="1076"/>
          <ac:picMkLst>
            <pc:docMk/>
            <pc:sldMk cId="826408357" sldId="331"/>
            <ac:picMk id="12" creationId="{B7DE69B1-44D9-85D8-1BCF-0CE9C0B12825}"/>
          </ac:picMkLst>
        </pc:picChg>
        <pc:picChg chg="add mod">
          <ac:chgData name="Martijn Reenaers" userId="910ab43c-e869-4b95-b988-368b30b5352f" providerId="ADAL" clId="{8C08CB82-5E24-4C53-96BA-A9FC4CB3471E}" dt="2024-01-15T21:43:46.239" v="368" actId="1076"/>
          <ac:picMkLst>
            <pc:docMk/>
            <pc:sldMk cId="826408357" sldId="331"/>
            <ac:picMk id="14" creationId="{97315481-EC3B-DC7B-92B3-7223736A4424}"/>
          </ac:picMkLst>
        </pc:picChg>
      </pc:sldChg>
      <pc:sldChg chg="new del">
        <pc:chgData name="Martijn Reenaers" userId="910ab43c-e869-4b95-b988-368b30b5352f" providerId="ADAL" clId="{8C08CB82-5E24-4C53-96BA-A9FC4CB3471E}" dt="2024-01-15T21:32:19.864" v="291" actId="680"/>
        <pc:sldMkLst>
          <pc:docMk/>
          <pc:sldMk cId="1989947436" sldId="331"/>
        </pc:sldMkLst>
      </pc:sldChg>
      <pc:sldChg chg="addSp delSp modSp new mod modNotesTx">
        <pc:chgData name="Martijn Reenaers" userId="910ab43c-e869-4b95-b988-368b30b5352f" providerId="ADAL" clId="{8C08CB82-5E24-4C53-96BA-A9FC4CB3471E}" dt="2024-01-15T22:12:53.713" v="417" actId="20577"/>
        <pc:sldMkLst>
          <pc:docMk/>
          <pc:sldMk cId="3896243401" sldId="332"/>
        </pc:sldMkLst>
        <pc:spChg chg="mod">
          <ac:chgData name="Martijn Reenaers" userId="910ab43c-e869-4b95-b988-368b30b5352f" providerId="ADAL" clId="{8C08CB82-5E24-4C53-96BA-A9FC4CB3471E}" dt="2024-01-15T21:57:22.350" v="372"/>
          <ac:spMkLst>
            <pc:docMk/>
            <pc:sldMk cId="3896243401" sldId="332"/>
            <ac:spMk id="2" creationId="{67A3988C-0EEE-CBA2-FC52-0098B41267EC}"/>
          </ac:spMkLst>
        </pc:spChg>
        <pc:spChg chg="del">
          <ac:chgData name="Martijn Reenaers" userId="910ab43c-e869-4b95-b988-368b30b5352f" providerId="ADAL" clId="{8C08CB82-5E24-4C53-96BA-A9FC4CB3471E}" dt="2024-01-15T22:04:36.405" v="373" actId="22"/>
          <ac:spMkLst>
            <pc:docMk/>
            <pc:sldMk cId="3896243401" sldId="332"/>
            <ac:spMk id="3" creationId="{BC9D5B43-3ECF-7C59-F8C8-62B6F859A90C}"/>
          </ac:spMkLst>
        </pc:spChg>
        <pc:spChg chg="add mod">
          <ac:chgData name="Martijn Reenaers" userId="910ab43c-e869-4b95-b988-368b30b5352f" providerId="ADAL" clId="{8C08CB82-5E24-4C53-96BA-A9FC4CB3471E}" dt="2024-01-15T22:12:53.713" v="417" actId="20577"/>
          <ac:spMkLst>
            <pc:docMk/>
            <pc:sldMk cId="3896243401" sldId="332"/>
            <ac:spMk id="15" creationId="{7BFBE432-7476-E8D3-3AB6-C48126E54D1A}"/>
          </ac:spMkLst>
        </pc:spChg>
        <pc:picChg chg="add mod ord">
          <ac:chgData name="Martijn Reenaers" userId="910ab43c-e869-4b95-b988-368b30b5352f" providerId="ADAL" clId="{8C08CB82-5E24-4C53-96BA-A9FC4CB3471E}" dt="2024-01-15T22:04:46.941" v="376" actId="1076"/>
          <ac:picMkLst>
            <pc:docMk/>
            <pc:sldMk cId="3896243401" sldId="332"/>
            <ac:picMk id="6" creationId="{F77BBCDB-21AB-9DB0-F320-871A7138717E}"/>
          </ac:picMkLst>
        </pc:picChg>
        <pc:picChg chg="add mod">
          <ac:chgData name="Martijn Reenaers" userId="910ab43c-e869-4b95-b988-368b30b5352f" providerId="ADAL" clId="{8C08CB82-5E24-4C53-96BA-A9FC4CB3471E}" dt="2024-01-15T22:06:03.528" v="383" actId="1076"/>
          <ac:picMkLst>
            <pc:docMk/>
            <pc:sldMk cId="3896243401" sldId="332"/>
            <ac:picMk id="8" creationId="{A7280A8C-CFE7-4C73-5054-8641AF5645FF}"/>
          </ac:picMkLst>
        </pc:picChg>
        <pc:picChg chg="add mod">
          <ac:chgData name="Martijn Reenaers" userId="910ab43c-e869-4b95-b988-368b30b5352f" providerId="ADAL" clId="{8C08CB82-5E24-4C53-96BA-A9FC4CB3471E}" dt="2024-01-15T22:06:04.323" v="384" actId="1076"/>
          <ac:picMkLst>
            <pc:docMk/>
            <pc:sldMk cId="3896243401" sldId="332"/>
            <ac:picMk id="10" creationId="{AC9774F7-CC24-F805-F67A-96C91B2E347F}"/>
          </ac:picMkLst>
        </pc:picChg>
        <pc:picChg chg="add mod">
          <ac:chgData name="Martijn Reenaers" userId="910ab43c-e869-4b95-b988-368b30b5352f" providerId="ADAL" clId="{8C08CB82-5E24-4C53-96BA-A9FC4CB3471E}" dt="2024-01-15T22:06:47.321" v="386" actId="1076"/>
          <ac:picMkLst>
            <pc:docMk/>
            <pc:sldMk cId="3896243401" sldId="332"/>
            <ac:picMk id="12" creationId="{5A896795-67DE-FA31-BBBF-02B2B7571CC2}"/>
          </ac:picMkLst>
        </pc:picChg>
        <pc:picChg chg="add mod">
          <ac:chgData name="Martijn Reenaers" userId="910ab43c-e869-4b95-b988-368b30b5352f" providerId="ADAL" clId="{8C08CB82-5E24-4C53-96BA-A9FC4CB3471E}" dt="2024-01-15T22:12:33.090" v="405" actId="1076"/>
          <ac:picMkLst>
            <pc:docMk/>
            <pc:sldMk cId="3896243401" sldId="332"/>
            <ac:picMk id="14" creationId="{0DC163DC-D1FD-C722-6B74-360C360ECB8F}"/>
          </ac:picMkLst>
        </pc:picChg>
      </pc:sldChg>
      <pc:sldChg chg="addSp delSp modSp new mod modNotesTx">
        <pc:chgData name="Martijn Reenaers" userId="910ab43c-e869-4b95-b988-368b30b5352f" providerId="ADAL" clId="{8C08CB82-5E24-4C53-96BA-A9FC4CB3471E}" dt="2024-01-15T22:29:38.214" v="484" actId="1076"/>
        <pc:sldMkLst>
          <pc:docMk/>
          <pc:sldMk cId="3236507415" sldId="333"/>
        </pc:sldMkLst>
        <pc:spChg chg="del mod">
          <ac:chgData name="Martijn Reenaers" userId="910ab43c-e869-4b95-b988-368b30b5352f" providerId="ADAL" clId="{8C08CB82-5E24-4C53-96BA-A9FC4CB3471E}" dt="2024-01-15T22:14:56.544" v="428" actId="478"/>
          <ac:spMkLst>
            <pc:docMk/>
            <pc:sldMk cId="3236507415" sldId="333"/>
            <ac:spMk id="2" creationId="{0CD073EE-0DA3-C883-CBA9-5666C9238516}"/>
          </ac:spMkLst>
        </pc:spChg>
        <pc:spChg chg="del">
          <ac:chgData name="Martijn Reenaers" userId="910ab43c-e869-4b95-b988-368b30b5352f" providerId="ADAL" clId="{8C08CB82-5E24-4C53-96BA-A9FC4CB3471E}" dt="2024-01-15T22:15:57.791" v="448" actId="478"/>
          <ac:spMkLst>
            <pc:docMk/>
            <pc:sldMk cId="3236507415" sldId="333"/>
            <ac:spMk id="3" creationId="{7418DCB4-7C73-74F2-3685-023CE45C6607}"/>
          </ac:spMkLst>
        </pc:spChg>
        <pc:spChg chg="add mod">
          <ac:chgData name="Martijn Reenaers" userId="910ab43c-e869-4b95-b988-368b30b5352f" providerId="ADAL" clId="{8C08CB82-5E24-4C53-96BA-A9FC4CB3471E}" dt="2024-01-15T22:15:00.723" v="430" actId="1076"/>
          <ac:spMkLst>
            <pc:docMk/>
            <pc:sldMk cId="3236507415" sldId="333"/>
            <ac:spMk id="5" creationId="{2632166B-4EEF-3BF3-C604-4409543FBB0D}"/>
          </ac:spMkLst>
        </pc:spChg>
        <pc:spChg chg="add del mod">
          <ac:chgData name="Martijn Reenaers" userId="910ab43c-e869-4b95-b988-368b30b5352f" providerId="ADAL" clId="{8C08CB82-5E24-4C53-96BA-A9FC4CB3471E}" dt="2024-01-15T22:14:58.621" v="429" actId="478"/>
          <ac:spMkLst>
            <pc:docMk/>
            <pc:sldMk cId="3236507415" sldId="333"/>
            <ac:spMk id="7" creationId="{861C3D59-68DC-48DA-2647-886112354D9E}"/>
          </ac:spMkLst>
        </pc:spChg>
        <pc:spChg chg="add mod">
          <ac:chgData name="Martijn Reenaers" userId="910ab43c-e869-4b95-b988-368b30b5352f" providerId="ADAL" clId="{8C08CB82-5E24-4C53-96BA-A9FC4CB3471E}" dt="2024-01-15T22:15:33.951" v="447" actId="14100"/>
          <ac:spMkLst>
            <pc:docMk/>
            <pc:sldMk cId="3236507415" sldId="333"/>
            <ac:spMk id="8" creationId="{032CBD00-2C2F-5488-BBB6-198E6466A57F}"/>
          </ac:spMkLst>
        </pc:spChg>
        <pc:picChg chg="add mod">
          <ac:chgData name="Martijn Reenaers" userId="910ab43c-e869-4b95-b988-368b30b5352f" providerId="ADAL" clId="{8C08CB82-5E24-4C53-96BA-A9FC4CB3471E}" dt="2024-01-15T22:17:56.309" v="462" actId="1076"/>
          <ac:picMkLst>
            <pc:docMk/>
            <pc:sldMk cId="3236507415" sldId="333"/>
            <ac:picMk id="10" creationId="{AE0609FA-F8A4-ED10-7356-E1D909E6C628}"/>
          </ac:picMkLst>
        </pc:picChg>
        <pc:picChg chg="add mod">
          <ac:chgData name="Martijn Reenaers" userId="910ab43c-e869-4b95-b988-368b30b5352f" providerId="ADAL" clId="{8C08CB82-5E24-4C53-96BA-A9FC4CB3471E}" dt="2024-01-15T22:29:38.214" v="484" actId="1076"/>
          <ac:picMkLst>
            <pc:docMk/>
            <pc:sldMk cId="3236507415" sldId="333"/>
            <ac:picMk id="12" creationId="{FF969895-D29C-DDBD-8493-67D17B7C16DC}"/>
          </ac:picMkLst>
        </pc:picChg>
        <pc:picChg chg="add mod">
          <ac:chgData name="Martijn Reenaers" userId="910ab43c-e869-4b95-b988-368b30b5352f" providerId="ADAL" clId="{8C08CB82-5E24-4C53-96BA-A9FC4CB3471E}" dt="2024-01-15T22:18:00.141" v="463" actId="1076"/>
          <ac:picMkLst>
            <pc:docMk/>
            <pc:sldMk cId="3236507415" sldId="333"/>
            <ac:picMk id="14" creationId="{BED88203-BBB9-C6A0-2972-78D3D4E0A4E4}"/>
          </ac:picMkLst>
        </pc:picChg>
        <pc:picChg chg="add mod">
          <ac:chgData name="Martijn Reenaers" userId="910ab43c-e869-4b95-b988-368b30b5352f" providerId="ADAL" clId="{8C08CB82-5E24-4C53-96BA-A9FC4CB3471E}" dt="2024-01-15T22:18:14.462" v="466" actId="1076"/>
          <ac:picMkLst>
            <pc:docMk/>
            <pc:sldMk cId="3236507415" sldId="333"/>
            <ac:picMk id="16" creationId="{148E15E5-E404-1DDC-462B-1F0AFBAB1065}"/>
          </ac:picMkLst>
        </pc:picChg>
        <pc:picChg chg="add mod">
          <ac:chgData name="Martijn Reenaers" userId="910ab43c-e869-4b95-b988-368b30b5352f" providerId="ADAL" clId="{8C08CB82-5E24-4C53-96BA-A9FC4CB3471E}" dt="2024-01-15T22:29:37.157" v="483" actId="1076"/>
          <ac:picMkLst>
            <pc:docMk/>
            <pc:sldMk cId="3236507415" sldId="333"/>
            <ac:picMk id="17" creationId="{77A90F94-DAC0-7579-F359-752F82538F06}"/>
          </ac:picMkLst>
        </pc:picChg>
      </pc:sldChg>
      <pc:sldChg chg="addSp delSp modSp new mod modNotesTx">
        <pc:chgData name="Martijn Reenaers" userId="910ab43c-e869-4b95-b988-368b30b5352f" providerId="ADAL" clId="{8C08CB82-5E24-4C53-96BA-A9FC4CB3471E}" dt="2024-01-16T11:47:34.621" v="827"/>
        <pc:sldMkLst>
          <pc:docMk/>
          <pc:sldMk cId="978468373" sldId="334"/>
        </pc:sldMkLst>
        <pc:spChg chg="del">
          <ac:chgData name="Martijn Reenaers" userId="910ab43c-e869-4b95-b988-368b30b5352f" providerId="ADAL" clId="{8C08CB82-5E24-4C53-96BA-A9FC4CB3471E}" dt="2024-01-15T22:30:18.062" v="485" actId="478"/>
          <ac:spMkLst>
            <pc:docMk/>
            <pc:sldMk cId="978468373" sldId="334"/>
            <ac:spMk id="2" creationId="{6258AA7F-C9F0-0998-D1F6-17CDB91C44E4}"/>
          </ac:spMkLst>
        </pc:spChg>
        <pc:spChg chg="del">
          <ac:chgData name="Martijn Reenaers" userId="910ab43c-e869-4b95-b988-368b30b5352f" providerId="ADAL" clId="{8C08CB82-5E24-4C53-96BA-A9FC4CB3471E}" dt="2024-01-15T22:33:20.440" v="504" actId="478"/>
          <ac:spMkLst>
            <pc:docMk/>
            <pc:sldMk cId="978468373" sldId="334"/>
            <ac:spMk id="3" creationId="{5E1339A3-B3C0-4568-04E0-D91B83EC9B30}"/>
          </ac:spMkLst>
        </pc:spChg>
        <pc:spChg chg="add mod">
          <ac:chgData name="Martijn Reenaers" userId="910ab43c-e869-4b95-b988-368b30b5352f" providerId="ADAL" clId="{8C08CB82-5E24-4C53-96BA-A9FC4CB3471E}" dt="2024-01-15T22:30:18.318" v="486"/>
          <ac:spMkLst>
            <pc:docMk/>
            <pc:sldMk cId="978468373" sldId="334"/>
            <ac:spMk id="5" creationId="{EC789011-3BA9-4BBD-343D-8E47ADA2BF0E}"/>
          </ac:spMkLst>
        </pc:spChg>
        <pc:spChg chg="add mod">
          <ac:chgData name="Martijn Reenaers" userId="910ab43c-e869-4b95-b988-368b30b5352f" providerId="ADAL" clId="{8C08CB82-5E24-4C53-96BA-A9FC4CB3471E}" dt="2024-01-15T22:32:54.389" v="503"/>
          <ac:spMkLst>
            <pc:docMk/>
            <pc:sldMk cId="978468373" sldId="334"/>
            <ac:spMk id="6" creationId="{75B37FAB-32D4-BA90-D365-A4BDCC81FAAD}"/>
          </ac:spMkLst>
        </pc:spChg>
        <pc:picChg chg="add mod">
          <ac:chgData name="Martijn Reenaers" userId="910ab43c-e869-4b95-b988-368b30b5352f" providerId="ADAL" clId="{8C08CB82-5E24-4C53-96BA-A9FC4CB3471E}" dt="2024-01-15T22:33:56.508" v="515" actId="1076"/>
          <ac:picMkLst>
            <pc:docMk/>
            <pc:sldMk cId="978468373" sldId="334"/>
            <ac:picMk id="8" creationId="{61F2B3AD-0F56-608A-9D06-C663602B9917}"/>
          </ac:picMkLst>
        </pc:picChg>
        <pc:picChg chg="add mod">
          <ac:chgData name="Martijn Reenaers" userId="910ab43c-e869-4b95-b988-368b30b5352f" providerId="ADAL" clId="{8C08CB82-5E24-4C53-96BA-A9FC4CB3471E}" dt="2024-01-15T22:33:58.363" v="516" actId="14100"/>
          <ac:picMkLst>
            <pc:docMk/>
            <pc:sldMk cId="978468373" sldId="334"/>
            <ac:picMk id="10" creationId="{93194625-5851-7CD1-9CCD-1FDB6C2E17B6}"/>
          </ac:picMkLst>
        </pc:picChg>
        <pc:picChg chg="add mod">
          <ac:chgData name="Martijn Reenaers" userId="910ab43c-e869-4b95-b988-368b30b5352f" providerId="ADAL" clId="{8C08CB82-5E24-4C53-96BA-A9FC4CB3471E}" dt="2024-01-15T22:34:05.973" v="521" actId="1076"/>
          <ac:picMkLst>
            <pc:docMk/>
            <pc:sldMk cId="978468373" sldId="334"/>
            <ac:picMk id="12" creationId="{82E57008-A621-82DA-7E4A-A5EB373BE5B2}"/>
          </ac:picMkLst>
        </pc:picChg>
      </pc:sldChg>
      <pc:sldChg chg="addSp delSp modSp new mod">
        <pc:chgData name="Martijn Reenaers" userId="910ab43c-e869-4b95-b988-368b30b5352f" providerId="ADAL" clId="{8C08CB82-5E24-4C53-96BA-A9FC4CB3471E}" dt="2024-01-16T11:56:12.680" v="834" actId="1076"/>
        <pc:sldMkLst>
          <pc:docMk/>
          <pc:sldMk cId="937054571" sldId="335"/>
        </pc:sldMkLst>
        <pc:spChg chg="del mod">
          <ac:chgData name="Martijn Reenaers" userId="910ab43c-e869-4b95-b988-368b30b5352f" providerId="ADAL" clId="{8C08CB82-5E24-4C53-96BA-A9FC4CB3471E}" dt="2024-01-15T22:35:40.921" v="527" actId="478"/>
          <ac:spMkLst>
            <pc:docMk/>
            <pc:sldMk cId="937054571" sldId="335"/>
            <ac:spMk id="2" creationId="{B3C10440-261E-E6EF-9080-900CCC4F7E05}"/>
          </ac:spMkLst>
        </pc:spChg>
        <pc:spChg chg="del">
          <ac:chgData name="Martijn Reenaers" userId="910ab43c-e869-4b95-b988-368b30b5352f" providerId="ADAL" clId="{8C08CB82-5E24-4C53-96BA-A9FC4CB3471E}" dt="2024-01-15T22:38:16.907" v="574" actId="478"/>
          <ac:spMkLst>
            <pc:docMk/>
            <pc:sldMk cId="937054571" sldId="335"/>
            <ac:spMk id="3" creationId="{61691C97-9BFB-B7A1-4B17-AA98D6451E13}"/>
          </ac:spMkLst>
        </pc:spChg>
        <pc:spChg chg="add mod">
          <ac:chgData name="Martijn Reenaers" userId="910ab43c-e869-4b95-b988-368b30b5352f" providerId="ADAL" clId="{8C08CB82-5E24-4C53-96BA-A9FC4CB3471E}" dt="2024-01-15T22:35:44.803" v="531" actId="27636"/>
          <ac:spMkLst>
            <pc:docMk/>
            <pc:sldMk cId="937054571" sldId="335"/>
            <ac:spMk id="6" creationId="{0712251F-C023-1632-CA07-86443B278C76}"/>
          </ac:spMkLst>
        </pc:spChg>
        <pc:spChg chg="add mod">
          <ac:chgData name="Martijn Reenaers" userId="910ab43c-e869-4b95-b988-368b30b5352f" providerId="ADAL" clId="{8C08CB82-5E24-4C53-96BA-A9FC4CB3471E}" dt="2024-01-15T22:36:35.254" v="573" actId="1076"/>
          <ac:spMkLst>
            <pc:docMk/>
            <pc:sldMk cId="937054571" sldId="335"/>
            <ac:spMk id="7" creationId="{6C796771-715A-5335-7AD7-EF9DE96A07A3}"/>
          </ac:spMkLst>
        </pc:spChg>
        <pc:picChg chg="add mod">
          <ac:chgData name="Martijn Reenaers" userId="910ab43c-e869-4b95-b988-368b30b5352f" providerId="ADAL" clId="{8C08CB82-5E24-4C53-96BA-A9FC4CB3471E}" dt="2024-01-16T11:56:12.680" v="834" actId="1076"/>
          <ac:picMkLst>
            <pc:docMk/>
            <pc:sldMk cId="937054571" sldId="335"/>
            <ac:picMk id="3" creationId="{0A15C1A3-5176-0295-4427-A9861FC6719F}"/>
          </ac:picMkLst>
        </pc:picChg>
        <pc:picChg chg="add mod">
          <ac:chgData name="Martijn Reenaers" userId="910ab43c-e869-4b95-b988-368b30b5352f" providerId="ADAL" clId="{8C08CB82-5E24-4C53-96BA-A9FC4CB3471E}" dt="2024-01-15T22:47:19.840" v="591" actId="1076"/>
          <ac:picMkLst>
            <pc:docMk/>
            <pc:sldMk cId="937054571" sldId="335"/>
            <ac:picMk id="9" creationId="{C17FEBAD-13FC-174A-F082-426342BB206C}"/>
          </ac:picMkLst>
        </pc:picChg>
        <pc:picChg chg="add mod">
          <ac:chgData name="Martijn Reenaers" userId="910ab43c-e869-4b95-b988-368b30b5352f" providerId="ADAL" clId="{8C08CB82-5E24-4C53-96BA-A9FC4CB3471E}" dt="2024-01-15T22:45:57.753" v="583" actId="1076"/>
          <ac:picMkLst>
            <pc:docMk/>
            <pc:sldMk cId="937054571" sldId="335"/>
            <ac:picMk id="11" creationId="{3A0BCF1E-0F63-A054-3231-FEE62CA6A2D7}"/>
          </ac:picMkLst>
        </pc:picChg>
        <pc:picChg chg="add mod">
          <ac:chgData name="Martijn Reenaers" userId="910ab43c-e869-4b95-b988-368b30b5352f" providerId="ADAL" clId="{8C08CB82-5E24-4C53-96BA-A9FC4CB3471E}" dt="2024-01-16T11:56:08.677" v="832" actId="1076"/>
          <ac:picMkLst>
            <pc:docMk/>
            <pc:sldMk cId="937054571" sldId="335"/>
            <ac:picMk id="13" creationId="{5624DCAF-3E9A-4845-F418-65A96E912194}"/>
          </ac:picMkLst>
        </pc:picChg>
      </pc:sldChg>
      <pc:sldChg chg="addSp delSp modSp new mod">
        <pc:chgData name="Martijn Reenaers" userId="910ab43c-e869-4b95-b988-368b30b5352f" providerId="ADAL" clId="{8C08CB82-5E24-4C53-96BA-A9FC4CB3471E}" dt="2024-01-15T22:54:12.519" v="616" actId="1076"/>
        <pc:sldMkLst>
          <pc:docMk/>
          <pc:sldMk cId="699039427" sldId="336"/>
        </pc:sldMkLst>
        <pc:spChg chg="del">
          <ac:chgData name="Martijn Reenaers" userId="910ab43c-e869-4b95-b988-368b30b5352f" providerId="ADAL" clId="{8C08CB82-5E24-4C53-96BA-A9FC4CB3471E}" dt="2024-01-15T22:48:12.612" v="592" actId="478"/>
          <ac:spMkLst>
            <pc:docMk/>
            <pc:sldMk cId="699039427" sldId="336"/>
            <ac:spMk id="2" creationId="{FBCFE231-16E4-C193-184F-AE96ED9807DF}"/>
          </ac:spMkLst>
        </pc:spChg>
        <pc:spChg chg="del">
          <ac:chgData name="Martijn Reenaers" userId="910ab43c-e869-4b95-b988-368b30b5352f" providerId="ADAL" clId="{8C08CB82-5E24-4C53-96BA-A9FC4CB3471E}" dt="2024-01-15T22:52:43.728" v="608" actId="478"/>
          <ac:spMkLst>
            <pc:docMk/>
            <pc:sldMk cId="699039427" sldId="336"/>
            <ac:spMk id="3" creationId="{CA0564BA-530E-7DF7-C341-1934B78C3E24}"/>
          </ac:spMkLst>
        </pc:spChg>
        <pc:spChg chg="add mod">
          <ac:chgData name="Martijn Reenaers" userId="910ab43c-e869-4b95-b988-368b30b5352f" providerId="ADAL" clId="{8C08CB82-5E24-4C53-96BA-A9FC4CB3471E}" dt="2024-01-15T22:48:13.178" v="593"/>
          <ac:spMkLst>
            <pc:docMk/>
            <pc:sldMk cId="699039427" sldId="336"/>
            <ac:spMk id="5" creationId="{9E9761DF-08BB-718D-7E8B-033A62C64785}"/>
          </ac:spMkLst>
        </pc:spChg>
        <pc:spChg chg="add mod">
          <ac:chgData name="Martijn Reenaers" userId="910ab43c-e869-4b95-b988-368b30b5352f" providerId="ADAL" clId="{8C08CB82-5E24-4C53-96BA-A9FC4CB3471E}" dt="2024-01-15T22:52:25.083" v="607" actId="20577"/>
          <ac:spMkLst>
            <pc:docMk/>
            <pc:sldMk cId="699039427" sldId="336"/>
            <ac:spMk id="6" creationId="{FC7B11B6-DB06-15CB-EE87-C4BFE2E42EE3}"/>
          </ac:spMkLst>
        </pc:spChg>
        <pc:picChg chg="add mod">
          <ac:chgData name="Martijn Reenaers" userId="910ab43c-e869-4b95-b988-368b30b5352f" providerId="ADAL" clId="{8C08CB82-5E24-4C53-96BA-A9FC4CB3471E}" dt="2024-01-15T22:53:55.915" v="614" actId="1076"/>
          <ac:picMkLst>
            <pc:docMk/>
            <pc:sldMk cId="699039427" sldId="336"/>
            <ac:picMk id="8" creationId="{7DB494CF-B28E-073D-EA16-2209A220D23B}"/>
          </ac:picMkLst>
        </pc:picChg>
        <pc:picChg chg="add mod">
          <ac:chgData name="Martijn Reenaers" userId="910ab43c-e869-4b95-b988-368b30b5352f" providerId="ADAL" clId="{8C08CB82-5E24-4C53-96BA-A9FC4CB3471E}" dt="2024-01-15T22:53:54.893" v="613" actId="1076"/>
          <ac:picMkLst>
            <pc:docMk/>
            <pc:sldMk cId="699039427" sldId="336"/>
            <ac:picMk id="10" creationId="{152FBA47-F562-59C6-5836-82ECB458B6C4}"/>
          </ac:picMkLst>
        </pc:picChg>
        <pc:picChg chg="add mod">
          <ac:chgData name="Martijn Reenaers" userId="910ab43c-e869-4b95-b988-368b30b5352f" providerId="ADAL" clId="{8C08CB82-5E24-4C53-96BA-A9FC4CB3471E}" dt="2024-01-15T22:54:12.519" v="616" actId="1076"/>
          <ac:picMkLst>
            <pc:docMk/>
            <pc:sldMk cId="699039427" sldId="336"/>
            <ac:picMk id="12" creationId="{EC1DEA1A-A778-93FF-FDCA-1560681ED597}"/>
          </ac:picMkLst>
        </pc:picChg>
      </pc:sldChg>
      <pc:sldChg chg="addSp delSp modSp new mod">
        <pc:chgData name="Martijn Reenaers" userId="910ab43c-e869-4b95-b988-368b30b5352f" providerId="ADAL" clId="{8C08CB82-5E24-4C53-96BA-A9FC4CB3471E}" dt="2024-01-16T12:12:20.592" v="836" actId="1076"/>
        <pc:sldMkLst>
          <pc:docMk/>
          <pc:sldMk cId="2683957206" sldId="337"/>
        </pc:sldMkLst>
        <pc:spChg chg="del">
          <ac:chgData name="Martijn Reenaers" userId="910ab43c-e869-4b95-b988-368b30b5352f" providerId="ADAL" clId="{8C08CB82-5E24-4C53-96BA-A9FC4CB3471E}" dt="2024-01-15T22:54:58.310" v="618" actId="478"/>
          <ac:spMkLst>
            <pc:docMk/>
            <pc:sldMk cId="2683957206" sldId="337"/>
            <ac:spMk id="2" creationId="{DA9A2608-3C02-37D9-A5E2-AC83DFD7F2CE}"/>
          </ac:spMkLst>
        </pc:spChg>
        <pc:spChg chg="del">
          <ac:chgData name="Martijn Reenaers" userId="910ab43c-e869-4b95-b988-368b30b5352f" providerId="ADAL" clId="{8C08CB82-5E24-4C53-96BA-A9FC4CB3471E}" dt="2024-01-15T22:54:59.283" v="619" actId="478"/>
          <ac:spMkLst>
            <pc:docMk/>
            <pc:sldMk cId="2683957206" sldId="337"/>
            <ac:spMk id="3" creationId="{9A4DBC6E-2434-DDCF-9714-FC6E79664DD1}"/>
          </ac:spMkLst>
        </pc:spChg>
        <pc:spChg chg="mod ord modVis">
          <ac:chgData name="Martijn Reenaers" userId="910ab43c-e869-4b95-b988-368b30b5352f" providerId="ADAL" clId="{8C08CB82-5E24-4C53-96BA-A9FC4CB3471E}" dt="2024-01-15T22:55:21.951" v="633" actId="26606"/>
          <ac:spMkLst>
            <pc:docMk/>
            <pc:sldMk cId="2683957206" sldId="337"/>
            <ac:spMk id="4" creationId="{29EC7C77-52D3-92AF-620A-8B0666A373A1}"/>
          </ac:spMkLst>
        </pc:spChg>
        <pc:picChg chg="add mod">
          <ac:chgData name="Martijn Reenaers" userId="910ab43c-e869-4b95-b988-368b30b5352f" providerId="ADAL" clId="{8C08CB82-5E24-4C53-96BA-A9FC4CB3471E}" dt="2024-01-16T12:12:20.592" v="836" actId="1076"/>
          <ac:picMkLst>
            <pc:docMk/>
            <pc:sldMk cId="2683957206" sldId="337"/>
            <ac:picMk id="6" creationId="{CC021473-9735-8DA2-B9BE-45169D05C007}"/>
          </ac:picMkLst>
        </pc:picChg>
      </pc:sldChg>
      <pc:sldChg chg="addSp delSp modSp new mod">
        <pc:chgData name="Martijn Reenaers" userId="910ab43c-e869-4b95-b988-368b30b5352f" providerId="ADAL" clId="{8C08CB82-5E24-4C53-96BA-A9FC4CB3471E}" dt="2024-01-16T12:18:13.551" v="848" actId="1076"/>
        <pc:sldMkLst>
          <pc:docMk/>
          <pc:sldMk cId="2273890592" sldId="338"/>
        </pc:sldMkLst>
        <pc:spChg chg="add del">
          <ac:chgData name="Martijn Reenaers" userId="910ab43c-e869-4b95-b988-368b30b5352f" providerId="ADAL" clId="{8C08CB82-5E24-4C53-96BA-A9FC4CB3471E}" dt="2024-01-15T22:57:39.614" v="642" actId="478"/>
          <ac:spMkLst>
            <pc:docMk/>
            <pc:sldMk cId="2273890592" sldId="338"/>
            <ac:spMk id="2" creationId="{434F1BC4-23CB-F712-842F-222F13C6DA72}"/>
          </ac:spMkLst>
        </pc:spChg>
        <pc:spChg chg="add del">
          <ac:chgData name="Martijn Reenaers" userId="910ab43c-e869-4b95-b988-368b30b5352f" providerId="ADAL" clId="{8C08CB82-5E24-4C53-96BA-A9FC4CB3471E}" dt="2024-01-15T22:57:31.387" v="641" actId="22"/>
          <ac:spMkLst>
            <pc:docMk/>
            <pc:sldMk cId="2273890592" sldId="338"/>
            <ac:spMk id="3" creationId="{0006023C-6BCC-FA2A-FB68-C921EA80C0EA}"/>
          </ac:spMkLst>
        </pc:spChg>
        <pc:spChg chg="add del mod">
          <ac:chgData name="Martijn Reenaers" userId="910ab43c-e869-4b95-b988-368b30b5352f" providerId="ADAL" clId="{8C08CB82-5E24-4C53-96BA-A9FC4CB3471E}" dt="2024-01-16T12:17:50.471" v="841" actId="478"/>
          <ac:spMkLst>
            <pc:docMk/>
            <pc:sldMk cId="2273890592" sldId="338"/>
            <ac:spMk id="6" creationId="{28F554F1-82FD-422C-B944-8318A3BE8B0F}"/>
          </ac:spMkLst>
        </pc:spChg>
        <pc:spChg chg="add mod">
          <ac:chgData name="Martijn Reenaers" userId="910ab43c-e869-4b95-b988-368b30b5352f" providerId="ADAL" clId="{8C08CB82-5E24-4C53-96BA-A9FC4CB3471E}" dt="2024-01-15T22:57:39.828" v="643"/>
          <ac:spMkLst>
            <pc:docMk/>
            <pc:sldMk cId="2273890592" sldId="338"/>
            <ac:spMk id="9" creationId="{DA22AA60-E10E-CD70-5AF3-D5353E8F2131}"/>
          </ac:spMkLst>
        </pc:spChg>
        <pc:spChg chg="add mod">
          <ac:chgData name="Martijn Reenaers" userId="910ab43c-e869-4b95-b988-368b30b5352f" providerId="ADAL" clId="{8C08CB82-5E24-4C53-96BA-A9FC4CB3471E}" dt="2024-01-15T22:58:28.692" v="674" actId="1076"/>
          <ac:spMkLst>
            <pc:docMk/>
            <pc:sldMk cId="2273890592" sldId="338"/>
            <ac:spMk id="10" creationId="{7A0ED2A6-0236-3A17-91A1-A3449A69305A}"/>
          </ac:spMkLst>
        </pc:spChg>
        <pc:picChg chg="add mod">
          <ac:chgData name="Martijn Reenaers" userId="910ab43c-e869-4b95-b988-368b30b5352f" providerId="ADAL" clId="{8C08CB82-5E24-4C53-96BA-A9FC4CB3471E}" dt="2024-01-16T12:18:09.603" v="847" actId="1076"/>
          <ac:picMkLst>
            <pc:docMk/>
            <pc:sldMk cId="2273890592" sldId="338"/>
            <ac:picMk id="3" creationId="{4303DC2F-9782-40EC-C103-80DF43956C1E}"/>
          </ac:picMkLst>
        </pc:picChg>
        <pc:picChg chg="add del">
          <ac:chgData name="Martijn Reenaers" userId="910ab43c-e869-4b95-b988-368b30b5352f" providerId="ADAL" clId="{8C08CB82-5E24-4C53-96BA-A9FC4CB3471E}" dt="2024-01-15T22:57:25.986" v="638" actId="22"/>
          <ac:picMkLst>
            <pc:docMk/>
            <pc:sldMk cId="2273890592" sldId="338"/>
            <ac:picMk id="6" creationId="{B6529C2B-B927-D04B-F3D7-02F6B44027D9}"/>
          </ac:picMkLst>
        </pc:picChg>
        <pc:picChg chg="add del mod ord">
          <ac:chgData name="Martijn Reenaers" userId="910ab43c-e869-4b95-b988-368b30b5352f" providerId="ADAL" clId="{8C08CB82-5E24-4C53-96BA-A9FC4CB3471E}" dt="2024-01-16T12:17:48.340" v="840" actId="478"/>
          <ac:picMkLst>
            <pc:docMk/>
            <pc:sldMk cId="2273890592" sldId="338"/>
            <ac:picMk id="8" creationId="{E64DF560-8E80-6F34-C08B-08A7703677F7}"/>
          </ac:picMkLst>
        </pc:picChg>
        <pc:picChg chg="add mod">
          <ac:chgData name="Martijn Reenaers" userId="910ab43c-e869-4b95-b988-368b30b5352f" providerId="ADAL" clId="{8C08CB82-5E24-4C53-96BA-A9FC4CB3471E}" dt="2024-01-16T12:18:13.551" v="848" actId="1076"/>
          <ac:picMkLst>
            <pc:docMk/>
            <pc:sldMk cId="2273890592" sldId="338"/>
            <ac:picMk id="11" creationId="{34263B8B-95E0-9DE5-6602-06C3E5D373DB}"/>
          </ac:picMkLst>
        </pc:picChg>
        <pc:picChg chg="add mod">
          <ac:chgData name="Martijn Reenaers" userId="910ab43c-e869-4b95-b988-368b30b5352f" providerId="ADAL" clId="{8C08CB82-5E24-4C53-96BA-A9FC4CB3471E}" dt="2024-01-16T12:18:08.370" v="846" actId="1076"/>
          <ac:picMkLst>
            <pc:docMk/>
            <pc:sldMk cId="2273890592" sldId="338"/>
            <ac:picMk id="12" creationId="{E2D9903D-5C88-87AB-2299-D2032E652DA3}"/>
          </ac:picMkLst>
        </pc:picChg>
      </pc:sldChg>
      <pc:sldChg chg="addSp delSp modSp new mod modNotesTx">
        <pc:chgData name="Martijn Reenaers" userId="910ab43c-e869-4b95-b988-368b30b5352f" providerId="ADAL" clId="{8C08CB82-5E24-4C53-96BA-A9FC4CB3471E}" dt="2024-01-16T12:22:12.576" v="854"/>
        <pc:sldMkLst>
          <pc:docMk/>
          <pc:sldMk cId="2921767944" sldId="339"/>
        </pc:sldMkLst>
        <pc:spChg chg="del">
          <ac:chgData name="Martijn Reenaers" userId="910ab43c-e869-4b95-b988-368b30b5352f" providerId="ADAL" clId="{8C08CB82-5E24-4C53-96BA-A9FC4CB3471E}" dt="2024-01-15T23:03:28.732" v="700"/>
          <ac:spMkLst>
            <pc:docMk/>
            <pc:sldMk cId="2921767944" sldId="339"/>
            <ac:spMk id="2" creationId="{A8BF1A05-B38D-3474-50FB-AC9F1725CA9E}"/>
          </ac:spMkLst>
        </pc:spChg>
        <pc:spChg chg="del">
          <ac:chgData name="Martijn Reenaers" userId="910ab43c-e869-4b95-b988-368b30b5352f" providerId="ADAL" clId="{8C08CB82-5E24-4C53-96BA-A9FC4CB3471E}" dt="2024-01-15T23:06:56.632" v="724" actId="478"/>
          <ac:spMkLst>
            <pc:docMk/>
            <pc:sldMk cId="2921767944" sldId="339"/>
            <ac:spMk id="3" creationId="{58BDBBCA-E74E-31E1-E19C-C636D871D029}"/>
          </ac:spMkLst>
        </pc:spChg>
        <pc:spChg chg="add mod">
          <ac:chgData name="Martijn Reenaers" userId="910ab43c-e869-4b95-b988-368b30b5352f" providerId="ADAL" clId="{8C08CB82-5E24-4C53-96BA-A9FC4CB3471E}" dt="2024-01-15T23:03:33.018" v="702" actId="1076"/>
          <ac:spMkLst>
            <pc:docMk/>
            <pc:sldMk cId="2921767944" sldId="339"/>
            <ac:spMk id="5" creationId="{08436487-F3DA-8D19-0028-7A22303910C7}"/>
          </ac:spMkLst>
        </pc:spChg>
        <pc:spChg chg="add mod">
          <ac:chgData name="Martijn Reenaers" userId="910ab43c-e869-4b95-b988-368b30b5352f" providerId="ADAL" clId="{8C08CB82-5E24-4C53-96BA-A9FC4CB3471E}" dt="2024-01-15T23:03:49.472" v="722" actId="14100"/>
          <ac:spMkLst>
            <pc:docMk/>
            <pc:sldMk cId="2921767944" sldId="339"/>
            <ac:spMk id="6" creationId="{8713E0BB-9487-88F1-AEB6-0C64027B07C9}"/>
          </ac:spMkLst>
        </pc:spChg>
        <pc:spChg chg="add">
          <ac:chgData name="Martijn Reenaers" userId="910ab43c-e869-4b95-b988-368b30b5352f" providerId="ADAL" clId="{8C08CB82-5E24-4C53-96BA-A9FC4CB3471E}" dt="2024-01-16T12:22:01.713" v="851"/>
          <ac:spMkLst>
            <pc:docMk/>
            <pc:sldMk cId="2921767944" sldId="339"/>
            <ac:spMk id="7" creationId="{C5A45FF9-FF13-0314-9EE7-B081E0DD288A}"/>
          </ac:spMkLst>
        </pc:spChg>
        <pc:picChg chg="add mod">
          <ac:chgData name="Martijn Reenaers" userId="910ab43c-e869-4b95-b988-368b30b5352f" providerId="ADAL" clId="{8C08CB82-5E24-4C53-96BA-A9FC4CB3471E}" dt="2024-01-16T12:20:03.742" v="850" actId="1076"/>
          <ac:picMkLst>
            <pc:docMk/>
            <pc:sldMk cId="2921767944" sldId="339"/>
            <ac:picMk id="3" creationId="{07455722-B0C4-4835-0469-1EDA04225EB0}"/>
          </ac:picMkLst>
        </pc:picChg>
        <pc:picChg chg="add mod">
          <ac:chgData name="Martijn Reenaers" userId="910ab43c-e869-4b95-b988-368b30b5352f" providerId="ADAL" clId="{8C08CB82-5E24-4C53-96BA-A9FC4CB3471E}" dt="2024-01-15T23:08:25.009" v="738" actId="1076"/>
          <ac:picMkLst>
            <pc:docMk/>
            <pc:sldMk cId="2921767944" sldId="339"/>
            <ac:picMk id="8" creationId="{657F2706-112B-1795-EF37-7F3BAD1792BD}"/>
          </ac:picMkLst>
        </pc:picChg>
        <pc:picChg chg="add mod">
          <ac:chgData name="Martijn Reenaers" userId="910ab43c-e869-4b95-b988-368b30b5352f" providerId="ADAL" clId="{8C08CB82-5E24-4C53-96BA-A9FC4CB3471E}" dt="2024-01-15T23:08:21.252" v="736" actId="1076"/>
          <ac:picMkLst>
            <pc:docMk/>
            <pc:sldMk cId="2921767944" sldId="339"/>
            <ac:picMk id="10" creationId="{5C1DE0FA-E4C0-AED7-156A-A8AC08C2D49E}"/>
          </ac:picMkLst>
        </pc:picChg>
      </pc:sldChg>
      <pc:sldChg chg="addSp delSp modSp new mod modNotesTx">
        <pc:chgData name="Martijn Reenaers" userId="910ab43c-e869-4b95-b988-368b30b5352f" providerId="ADAL" clId="{8C08CB82-5E24-4C53-96BA-A9FC4CB3471E}" dt="2024-01-16T12:23:57.427" v="857"/>
        <pc:sldMkLst>
          <pc:docMk/>
          <pc:sldMk cId="542565652" sldId="340"/>
        </pc:sldMkLst>
        <pc:spChg chg="del">
          <ac:chgData name="Martijn Reenaers" userId="910ab43c-e869-4b95-b988-368b30b5352f" providerId="ADAL" clId="{8C08CB82-5E24-4C53-96BA-A9FC4CB3471E}" dt="2024-01-15T23:11:11.463" v="740"/>
          <ac:spMkLst>
            <pc:docMk/>
            <pc:sldMk cId="542565652" sldId="340"/>
            <ac:spMk id="2" creationId="{87D12753-6064-4E43-9B61-D86C173E0D0C}"/>
          </ac:spMkLst>
        </pc:spChg>
        <pc:spChg chg="del">
          <ac:chgData name="Martijn Reenaers" userId="910ab43c-e869-4b95-b988-368b30b5352f" providerId="ADAL" clId="{8C08CB82-5E24-4C53-96BA-A9FC4CB3471E}" dt="2024-01-15T23:14:38.195" v="757" actId="22"/>
          <ac:spMkLst>
            <pc:docMk/>
            <pc:sldMk cId="542565652" sldId="340"/>
            <ac:spMk id="3" creationId="{284B40C2-9A8F-82BB-0A6C-6F64216AE537}"/>
          </ac:spMkLst>
        </pc:spChg>
        <pc:spChg chg="add mod">
          <ac:chgData name="Martijn Reenaers" userId="910ab43c-e869-4b95-b988-368b30b5352f" providerId="ADAL" clId="{8C08CB82-5E24-4C53-96BA-A9FC4CB3471E}" dt="2024-01-15T23:11:11.463" v="740"/>
          <ac:spMkLst>
            <pc:docMk/>
            <pc:sldMk cId="542565652" sldId="340"/>
            <ac:spMk id="5" creationId="{FBA4CF0F-1E1C-90B6-554D-712A9873E4C2}"/>
          </ac:spMkLst>
        </pc:spChg>
        <pc:spChg chg="add mod">
          <ac:chgData name="Martijn Reenaers" userId="910ab43c-e869-4b95-b988-368b30b5352f" providerId="ADAL" clId="{8C08CB82-5E24-4C53-96BA-A9FC4CB3471E}" dt="2024-01-15T23:30:19.376" v="769" actId="1076"/>
          <ac:spMkLst>
            <pc:docMk/>
            <pc:sldMk cId="542565652" sldId="340"/>
            <ac:spMk id="6" creationId="{69D0DCEF-3BDE-CF55-7AE7-7FC5A17DD0B7}"/>
          </ac:spMkLst>
        </pc:spChg>
        <pc:picChg chg="add mod ord">
          <ac:chgData name="Martijn Reenaers" userId="910ab43c-e869-4b95-b988-368b30b5352f" providerId="ADAL" clId="{8C08CB82-5E24-4C53-96BA-A9FC4CB3471E}" dt="2024-01-16T12:22:49.882" v="855" actId="14100"/>
          <ac:picMkLst>
            <pc:docMk/>
            <pc:sldMk cId="542565652" sldId="340"/>
            <ac:picMk id="8" creationId="{F604A386-80EF-DA44-AAD8-2BD35621C84F}"/>
          </ac:picMkLst>
        </pc:picChg>
        <pc:picChg chg="add mod">
          <ac:chgData name="Martijn Reenaers" userId="910ab43c-e869-4b95-b988-368b30b5352f" providerId="ADAL" clId="{8C08CB82-5E24-4C53-96BA-A9FC4CB3471E}" dt="2024-01-16T12:22:51.372" v="856" actId="14100"/>
          <ac:picMkLst>
            <pc:docMk/>
            <pc:sldMk cId="542565652" sldId="340"/>
            <ac:picMk id="10" creationId="{58CC54FA-5BBD-67DF-E4D7-31DF32380725}"/>
          </ac:picMkLst>
        </pc:picChg>
      </pc:sldChg>
    </pc:docChg>
  </pc:docChgLst>
  <pc:docChgLst>
    <pc:chgData name="Martijn Reenaers" userId="910ab43c-e869-4b95-b988-368b30b5352f" providerId="ADAL" clId="{32C1528A-8966-4C69-B728-A115FF29E852}"/>
    <pc:docChg chg="undo redo custSel addSld delSld modSld">
      <pc:chgData name="Martijn Reenaers" userId="910ab43c-e869-4b95-b988-368b30b5352f" providerId="ADAL" clId="{32C1528A-8966-4C69-B728-A115FF29E852}" dt="2023-06-19T15:03:24.600" v="1039" actId="478"/>
      <pc:docMkLst>
        <pc:docMk/>
      </pc:docMkLst>
      <pc:sldChg chg="addSp delSp modSp mod modClrScheme chgLayout">
        <pc:chgData name="Martijn Reenaers" userId="910ab43c-e869-4b95-b988-368b30b5352f" providerId="ADAL" clId="{32C1528A-8966-4C69-B728-A115FF29E852}" dt="2023-06-19T10:36:26.599" v="199" actId="14100"/>
        <pc:sldMkLst>
          <pc:docMk/>
          <pc:sldMk cId="114769864" sldId="306"/>
        </pc:sldMkLst>
        <pc:spChg chg="mod ord">
          <ac:chgData name="Martijn Reenaers" userId="910ab43c-e869-4b95-b988-368b30b5352f" providerId="ADAL" clId="{32C1528A-8966-4C69-B728-A115FF29E852}" dt="2023-06-19T10:26:48.191" v="45" actId="26606"/>
          <ac:spMkLst>
            <pc:docMk/>
            <pc:sldMk cId="114769864" sldId="306"/>
            <ac:spMk id="2" creationId="{C3A9968B-2619-4F71-AB00-4C493E120805}"/>
          </ac:spMkLst>
        </pc:spChg>
        <pc:spChg chg="mod ord">
          <ac:chgData name="Martijn Reenaers" userId="910ab43c-e869-4b95-b988-368b30b5352f" providerId="ADAL" clId="{32C1528A-8966-4C69-B728-A115FF29E852}" dt="2023-06-19T10:36:26.599" v="199" actId="14100"/>
          <ac:spMkLst>
            <pc:docMk/>
            <pc:sldMk cId="114769864" sldId="306"/>
            <ac:spMk id="3" creationId="{A5F14073-9F68-4B7E-A576-26899D58C7A9}"/>
          </ac:spMkLst>
        </pc:spChg>
        <pc:spChg chg="add del mod">
          <ac:chgData name="Martijn Reenaers" userId="910ab43c-e869-4b95-b988-368b30b5352f" providerId="ADAL" clId="{32C1528A-8966-4C69-B728-A115FF29E852}" dt="2023-06-19T10:26:21.882" v="33" actId="478"/>
          <ac:spMkLst>
            <pc:docMk/>
            <pc:sldMk cId="114769864" sldId="306"/>
            <ac:spMk id="6" creationId="{9987B46F-CC7C-02C9-28EE-A34EE896FF54}"/>
          </ac:spMkLst>
        </pc:spChg>
        <pc:spChg chg="add del mod">
          <ac:chgData name="Martijn Reenaers" userId="910ab43c-e869-4b95-b988-368b30b5352f" providerId="ADAL" clId="{32C1528A-8966-4C69-B728-A115FF29E852}" dt="2023-06-19T10:26:18.623" v="32" actId="478"/>
          <ac:spMkLst>
            <pc:docMk/>
            <pc:sldMk cId="114769864" sldId="306"/>
            <ac:spMk id="7" creationId="{434D539D-B33A-F64E-323E-7BF4C68BEB9D}"/>
          </ac:spMkLst>
        </pc:spChg>
        <pc:spChg chg="add del mod">
          <ac:chgData name="Martijn Reenaers" userId="910ab43c-e869-4b95-b988-368b30b5352f" providerId="ADAL" clId="{32C1528A-8966-4C69-B728-A115FF29E852}" dt="2023-06-19T10:26:24.289" v="34" actId="478"/>
          <ac:spMkLst>
            <pc:docMk/>
            <pc:sldMk cId="114769864" sldId="306"/>
            <ac:spMk id="8" creationId="{B99B9073-E3EE-2185-4BF5-ABB0759985EC}"/>
          </ac:spMkLst>
        </pc:spChg>
        <pc:spChg chg="add del mod">
          <ac:chgData name="Martijn Reenaers" userId="910ab43c-e869-4b95-b988-368b30b5352f" providerId="ADAL" clId="{32C1528A-8966-4C69-B728-A115FF29E852}" dt="2023-06-19T10:25:55.967" v="28" actId="26606"/>
          <ac:spMkLst>
            <pc:docMk/>
            <pc:sldMk cId="114769864" sldId="306"/>
            <ac:spMk id="9" creationId="{3E9AE010-C2E4-6435-894C-3E155CF991CE}"/>
          </ac:spMkLst>
        </pc:spChg>
        <pc:spChg chg="add del mod">
          <ac:chgData name="Martijn Reenaers" userId="910ab43c-e869-4b95-b988-368b30b5352f" providerId="ADAL" clId="{32C1528A-8966-4C69-B728-A115FF29E852}" dt="2023-06-19T10:27:04.383" v="56" actId="478"/>
          <ac:spMkLst>
            <pc:docMk/>
            <pc:sldMk cId="114769864" sldId="306"/>
            <ac:spMk id="10" creationId="{466E7AE7-0C5B-EA79-ED38-4BDD18D49674}"/>
          </ac:spMkLst>
        </pc:spChg>
        <pc:spChg chg="add del mod">
          <ac:chgData name="Martijn Reenaers" userId="910ab43c-e869-4b95-b988-368b30b5352f" providerId="ADAL" clId="{32C1528A-8966-4C69-B728-A115FF29E852}" dt="2023-06-19T10:25:55.967" v="28" actId="26606"/>
          <ac:spMkLst>
            <pc:docMk/>
            <pc:sldMk cId="114769864" sldId="306"/>
            <ac:spMk id="11" creationId="{CFE26170-7AB2-C8EB-B6AD-76C0ED9FA41A}"/>
          </ac:spMkLst>
        </pc:spChg>
        <pc:spChg chg="add del mod">
          <ac:chgData name="Martijn Reenaers" userId="910ab43c-e869-4b95-b988-368b30b5352f" providerId="ADAL" clId="{32C1528A-8966-4C69-B728-A115FF29E852}" dt="2023-06-19T10:27:01.488" v="53" actId="478"/>
          <ac:spMkLst>
            <pc:docMk/>
            <pc:sldMk cId="114769864" sldId="306"/>
            <ac:spMk id="12" creationId="{027F0274-1D28-A0F6-4F0F-FC8C0E148BAA}"/>
          </ac:spMkLst>
        </pc:spChg>
        <pc:spChg chg="add del mod">
          <ac:chgData name="Martijn Reenaers" userId="910ab43c-e869-4b95-b988-368b30b5352f" providerId="ADAL" clId="{32C1528A-8966-4C69-B728-A115FF29E852}" dt="2023-06-19T10:25:55.967" v="28" actId="26606"/>
          <ac:spMkLst>
            <pc:docMk/>
            <pc:sldMk cId="114769864" sldId="306"/>
            <ac:spMk id="13" creationId="{5A8A87EF-18A5-DD15-0AEA-FB296F6F2BA0}"/>
          </ac:spMkLst>
        </pc:spChg>
        <pc:spChg chg="add del mod">
          <ac:chgData name="Martijn Reenaers" userId="910ab43c-e869-4b95-b988-368b30b5352f" providerId="ADAL" clId="{32C1528A-8966-4C69-B728-A115FF29E852}" dt="2023-06-19T10:27:06.167" v="57" actId="478"/>
          <ac:spMkLst>
            <pc:docMk/>
            <pc:sldMk cId="114769864" sldId="306"/>
            <ac:spMk id="14" creationId="{F8B6E5DA-ECCC-BE04-06AD-F1F5C9C7E971}"/>
          </ac:spMkLst>
        </pc:spChg>
        <pc:picChg chg="add del mod ord">
          <ac:chgData name="Martijn Reenaers" userId="910ab43c-e869-4b95-b988-368b30b5352f" providerId="ADAL" clId="{32C1528A-8966-4C69-B728-A115FF29E852}" dt="2023-06-19T10:26:50.992" v="47" actId="478"/>
          <ac:picMkLst>
            <pc:docMk/>
            <pc:sldMk cId="114769864" sldId="306"/>
            <ac:picMk id="4" creationId="{42497A17-DAEC-FCEC-1A54-E54B63BF3DD8}"/>
          </ac:picMkLst>
        </pc:picChg>
        <pc:picChg chg="add mod">
          <ac:chgData name="Martijn Reenaers" userId="910ab43c-e869-4b95-b988-368b30b5352f" providerId="ADAL" clId="{32C1528A-8966-4C69-B728-A115FF29E852}" dt="2023-06-19T10:27:38.602" v="63" actId="14100"/>
          <ac:picMkLst>
            <pc:docMk/>
            <pc:sldMk cId="114769864" sldId="306"/>
            <ac:picMk id="5" creationId="{F7D7DD95-97D8-4511-6BC1-4BB256EF61FF}"/>
          </ac:picMkLst>
        </pc:picChg>
        <pc:picChg chg="add del mod">
          <ac:chgData name="Martijn Reenaers" userId="910ab43c-e869-4b95-b988-368b30b5352f" providerId="ADAL" clId="{32C1528A-8966-4C69-B728-A115FF29E852}" dt="2023-06-19T10:27:39.039" v="64"/>
          <ac:picMkLst>
            <pc:docMk/>
            <pc:sldMk cId="114769864" sldId="306"/>
            <ac:picMk id="1026" creationId="{9D0023F4-09D2-4D87-98C3-91616AB867DA}"/>
          </ac:picMkLst>
        </pc:picChg>
        <pc:picChg chg="add mod">
          <ac:chgData name="Martijn Reenaers" userId="910ab43c-e869-4b95-b988-368b30b5352f" providerId="ADAL" clId="{32C1528A-8966-4C69-B728-A115FF29E852}" dt="2023-06-19T10:27:54.861" v="70" actId="1076"/>
          <ac:picMkLst>
            <pc:docMk/>
            <pc:sldMk cId="114769864" sldId="306"/>
            <ac:picMk id="1028" creationId="{9691123A-11F6-7A09-7BAA-3D4C27852FBD}"/>
          </ac:picMkLst>
        </pc:picChg>
      </pc:sldChg>
      <pc:sldChg chg="addSp delSp modSp new mod modClrScheme chgLayout">
        <pc:chgData name="Martijn Reenaers" userId="910ab43c-e869-4b95-b988-368b30b5352f" providerId="ADAL" clId="{32C1528A-8966-4C69-B728-A115FF29E852}" dt="2023-06-19T11:20:15.460" v="339"/>
        <pc:sldMkLst>
          <pc:docMk/>
          <pc:sldMk cId="2912551381" sldId="307"/>
        </pc:sldMkLst>
        <pc:spChg chg="mod">
          <ac:chgData name="Martijn Reenaers" userId="910ab43c-e869-4b95-b988-368b30b5352f" providerId="ADAL" clId="{32C1528A-8966-4C69-B728-A115FF29E852}" dt="2023-06-19T10:34:57.185" v="174" actId="26606"/>
          <ac:spMkLst>
            <pc:docMk/>
            <pc:sldMk cId="2912551381" sldId="307"/>
            <ac:spMk id="2" creationId="{039400B3-981E-E953-A55C-E979B6FF278E}"/>
          </ac:spMkLst>
        </pc:spChg>
        <pc:spChg chg="del">
          <ac:chgData name="Martijn Reenaers" userId="910ab43c-e869-4b95-b988-368b30b5352f" providerId="ADAL" clId="{32C1528A-8966-4C69-B728-A115FF29E852}" dt="2023-06-19T10:30:14.477" v="98" actId="478"/>
          <ac:spMkLst>
            <pc:docMk/>
            <pc:sldMk cId="2912551381" sldId="307"/>
            <ac:spMk id="3" creationId="{7740B62E-E988-95AC-D332-36B62B6028A1}"/>
          </ac:spMkLst>
        </pc:spChg>
        <pc:spChg chg="del mod">
          <ac:chgData name="Martijn Reenaers" userId="910ab43c-e869-4b95-b988-368b30b5352f" providerId="ADAL" clId="{32C1528A-8966-4C69-B728-A115FF29E852}" dt="2023-06-19T10:34:57.185" v="174" actId="26606"/>
          <ac:spMkLst>
            <pc:docMk/>
            <pc:sldMk cId="2912551381" sldId="307"/>
            <ac:spMk id="4" creationId="{E653AE5F-FF7A-5BB9-6357-4716821200B1}"/>
          </ac:spMkLst>
        </pc:spChg>
        <pc:spChg chg="del">
          <ac:chgData name="Martijn Reenaers" userId="910ab43c-e869-4b95-b988-368b30b5352f" providerId="ADAL" clId="{32C1528A-8966-4C69-B728-A115FF29E852}" dt="2023-06-19T10:31:53.181" v="162" actId="478"/>
          <ac:spMkLst>
            <pc:docMk/>
            <pc:sldMk cId="2912551381" sldId="307"/>
            <ac:spMk id="5" creationId="{C9CC75C4-B54B-523B-29EC-C70BAF454D32}"/>
          </ac:spMkLst>
        </pc:spChg>
        <pc:spChg chg="del">
          <ac:chgData name="Martijn Reenaers" userId="910ab43c-e869-4b95-b988-368b30b5352f" providerId="ADAL" clId="{32C1528A-8966-4C69-B728-A115FF29E852}" dt="2023-06-19T10:31:51.475" v="161" actId="478"/>
          <ac:spMkLst>
            <pc:docMk/>
            <pc:sldMk cId="2912551381" sldId="307"/>
            <ac:spMk id="6" creationId="{9F3423EE-E975-631B-10CB-F359C5809F0D}"/>
          </ac:spMkLst>
        </pc:spChg>
        <pc:spChg chg="del">
          <ac:chgData name="Martijn Reenaers" userId="910ab43c-e869-4b95-b988-368b30b5352f" providerId="ADAL" clId="{32C1528A-8966-4C69-B728-A115FF29E852}" dt="2023-06-19T10:31:54.675" v="163" actId="478"/>
          <ac:spMkLst>
            <pc:docMk/>
            <pc:sldMk cId="2912551381" sldId="307"/>
            <ac:spMk id="7" creationId="{E8C00C9E-39D8-4771-3DD3-A1126BAE9C8C}"/>
          </ac:spMkLst>
        </pc:spChg>
        <pc:spChg chg="add del mod">
          <ac:chgData name="Martijn Reenaers" userId="910ab43c-e869-4b95-b988-368b30b5352f" providerId="ADAL" clId="{32C1528A-8966-4C69-B728-A115FF29E852}" dt="2023-06-19T10:36:37.378" v="200" actId="478"/>
          <ac:spMkLst>
            <pc:docMk/>
            <pc:sldMk cId="2912551381" sldId="307"/>
            <ac:spMk id="10" creationId="{D544E806-738B-70CA-9E55-112CF02CF123}"/>
          </ac:spMkLst>
        </pc:spChg>
        <pc:graphicFrameChg chg="add mod">
          <ac:chgData name="Martijn Reenaers" userId="910ab43c-e869-4b95-b988-368b30b5352f" providerId="ADAL" clId="{32C1528A-8966-4C69-B728-A115FF29E852}" dt="2023-06-19T11:20:15.460" v="339"/>
          <ac:graphicFrameMkLst>
            <pc:docMk/>
            <pc:sldMk cId="2912551381" sldId="307"/>
            <ac:graphicFrameMk id="8" creationId="{7EE9C5B0-B4D8-5F23-E630-BDA24B9FDAEE}"/>
          </ac:graphicFrameMkLst>
        </pc:graphicFrameChg>
      </pc:sldChg>
      <pc:sldChg chg="addSp delSp modSp new mod modClrScheme chgLayout">
        <pc:chgData name="Martijn Reenaers" userId="910ab43c-e869-4b95-b988-368b30b5352f" providerId="ADAL" clId="{32C1528A-8966-4C69-B728-A115FF29E852}" dt="2023-06-19T11:07:57" v="262" actId="478"/>
        <pc:sldMkLst>
          <pc:docMk/>
          <pc:sldMk cId="3728454587" sldId="308"/>
        </pc:sldMkLst>
        <pc:spChg chg="mod">
          <ac:chgData name="Martijn Reenaers" userId="910ab43c-e869-4b95-b988-368b30b5352f" providerId="ADAL" clId="{32C1528A-8966-4C69-B728-A115FF29E852}" dt="2023-06-19T11:07:38.831" v="254" actId="26606"/>
          <ac:spMkLst>
            <pc:docMk/>
            <pc:sldMk cId="3728454587" sldId="308"/>
            <ac:spMk id="2" creationId="{3F159355-3A7C-744F-6228-53DB5F985016}"/>
          </ac:spMkLst>
        </pc:spChg>
        <pc:spChg chg="del">
          <ac:chgData name="Martijn Reenaers" userId="910ab43c-e869-4b95-b988-368b30b5352f" providerId="ADAL" clId="{32C1528A-8966-4C69-B728-A115FF29E852}" dt="2023-06-19T11:05:43.740" v="231" actId="478"/>
          <ac:spMkLst>
            <pc:docMk/>
            <pc:sldMk cId="3728454587" sldId="308"/>
            <ac:spMk id="3" creationId="{3AAB2CAF-2AF3-BEB7-68EB-5DD9D508B69D}"/>
          </ac:spMkLst>
        </pc:spChg>
        <pc:spChg chg="del mod ord">
          <ac:chgData name="Martijn Reenaers" userId="910ab43c-e869-4b95-b988-368b30b5352f" providerId="ADAL" clId="{32C1528A-8966-4C69-B728-A115FF29E852}" dt="2023-06-19T11:07:47.373" v="256" actId="478"/>
          <ac:spMkLst>
            <pc:docMk/>
            <pc:sldMk cId="3728454587" sldId="308"/>
            <ac:spMk id="4" creationId="{FBAFD539-10FE-9C6B-C3D4-C944906A8BC4}"/>
          </ac:spMkLst>
        </pc:spChg>
        <pc:spChg chg="del">
          <ac:chgData name="Martijn Reenaers" userId="910ab43c-e869-4b95-b988-368b30b5352f" providerId="ADAL" clId="{32C1528A-8966-4C69-B728-A115FF29E852}" dt="2023-06-19T11:05:40.611" v="229" actId="478"/>
          <ac:spMkLst>
            <pc:docMk/>
            <pc:sldMk cId="3728454587" sldId="308"/>
            <ac:spMk id="5" creationId="{E3568992-8909-4625-1DC0-71FFCBB949AB}"/>
          </ac:spMkLst>
        </pc:spChg>
        <pc:spChg chg="del">
          <ac:chgData name="Martijn Reenaers" userId="910ab43c-e869-4b95-b988-368b30b5352f" providerId="ADAL" clId="{32C1528A-8966-4C69-B728-A115FF29E852}" dt="2023-06-19T11:05:42.254" v="230" actId="478"/>
          <ac:spMkLst>
            <pc:docMk/>
            <pc:sldMk cId="3728454587" sldId="308"/>
            <ac:spMk id="6" creationId="{4FF387DB-FF81-CF3C-DD8D-E9FAD2CB972B}"/>
          </ac:spMkLst>
        </pc:spChg>
        <pc:spChg chg="del mod">
          <ac:chgData name="Martijn Reenaers" userId="910ab43c-e869-4b95-b988-368b30b5352f" providerId="ADAL" clId="{32C1528A-8966-4C69-B728-A115FF29E852}" dt="2023-06-19T11:07:55.576" v="261" actId="478"/>
          <ac:spMkLst>
            <pc:docMk/>
            <pc:sldMk cId="3728454587" sldId="308"/>
            <ac:spMk id="7" creationId="{BB63DD3B-7549-E7AE-7ACD-85461E19ECF7}"/>
          </ac:spMkLst>
        </pc:spChg>
        <pc:spChg chg="add del mod">
          <ac:chgData name="Martijn Reenaers" userId="910ab43c-e869-4b95-b988-368b30b5352f" providerId="ADAL" clId="{32C1528A-8966-4C69-B728-A115FF29E852}" dt="2023-06-19T11:06:21.762" v="235"/>
          <ac:spMkLst>
            <pc:docMk/>
            <pc:sldMk cId="3728454587" sldId="308"/>
            <ac:spMk id="8" creationId="{B73C8176-F970-CE10-999C-113434E11322}"/>
          </ac:spMkLst>
        </pc:spChg>
        <pc:spChg chg="add del mod">
          <ac:chgData name="Martijn Reenaers" userId="910ab43c-e869-4b95-b988-368b30b5352f" providerId="ADAL" clId="{32C1528A-8966-4C69-B728-A115FF29E852}" dt="2023-06-19T11:06:33.204" v="239"/>
          <ac:spMkLst>
            <pc:docMk/>
            <pc:sldMk cId="3728454587" sldId="308"/>
            <ac:spMk id="9" creationId="{13EECA86-4174-6476-6E1B-9AC02F4B05A2}"/>
          </ac:spMkLst>
        </pc:spChg>
        <pc:spChg chg="add del">
          <ac:chgData name="Martijn Reenaers" userId="910ab43c-e869-4b95-b988-368b30b5352f" providerId="ADAL" clId="{32C1528A-8966-4C69-B728-A115FF29E852}" dt="2023-06-19T11:06:36.441" v="241" actId="478"/>
          <ac:spMkLst>
            <pc:docMk/>
            <pc:sldMk cId="3728454587" sldId="308"/>
            <ac:spMk id="10" creationId="{2B736325-DA8F-B155-DE2D-3E60FBA5E79E}"/>
          </ac:spMkLst>
        </pc:spChg>
        <pc:spChg chg="add del mod">
          <ac:chgData name="Martijn Reenaers" userId="910ab43c-e869-4b95-b988-368b30b5352f" providerId="ADAL" clId="{32C1528A-8966-4C69-B728-A115FF29E852}" dt="2023-06-19T11:07:15.658" v="244" actId="26606"/>
          <ac:spMkLst>
            <pc:docMk/>
            <pc:sldMk cId="3728454587" sldId="308"/>
            <ac:spMk id="2061" creationId="{110EBFEA-00A0-9D58-ACA5-8773CACF2394}"/>
          </ac:spMkLst>
        </pc:spChg>
        <pc:spChg chg="add del mod">
          <ac:chgData name="Martijn Reenaers" userId="910ab43c-e869-4b95-b988-368b30b5352f" providerId="ADAL" clId="{32C1528A-8966-4C69-B728-A115FF29E852}" dt="2023-06-19T11:07:18.239" v="246" actId="26606"/>
          <ac:spMkLst>
            <pc:docMk/>
            <pc:sldMk cId="3728454587" sldId="308"/>
            <ac:spMk id="2063" creationId="{E7A07CE0-780E-B5EE-14DB-4AB9DF12B15E}"/>
          </ac:spMkLst>
        </pc:spChg>
        <pc:spChg chg="add del mod">
          <ac:chgData name="Martijn Reenaers" userId="910ab43c-e869-4b95-b988-368b30b5352f" providerId="ADAL" clId="{32C1528A-8966-4C69-B728-A115FF29E852}" dt="2023-06-19T11:07:18.239" v="246" actId="26606"/>
          <ac:spMkLst>
            <pc:docMk/>
            <pc:sldMk cId="3728454587" sldId="308"/>
            <ac:spMk id="2064" creationId="{328C086A-A030-40E1-76AD-86CC20C10B3D}"/>
          </ac:spMkLst>
        </pc:spChg>
        <pc:spChg chg="add del mod">
          <ac:chgData name="Martijn Reenaers" userId="910ab43c-e869-4b95-b988-368b30b5352f" providerId="ADAL" clId="{32C1528A-8966-4C69-B728-A115FF29E852}" dt="2023-06-19T11:07:19.516" v="250" actId="26606"/>
          <ac:spMkLst>
            <pc:docMk/>
            <pc:sldMk cId="3728454587" sldId="308"/>
            <ac:spMk id="2065" creationId="{076F3337-3B40-12DA-B917-2653250E88E0}"/>
          </ac:spMkLst>
        </pc:spChg>
        <pc:spChg chg="add del">
          <ac:chgData name="Martijn Reenaers" userId="910ab43c-e869-4b95-b988-368b30b5352f" providerId="ADAL" clId="{32C1528A-8966-4C69-B728-A115FF29E852}" dt="2023-06-19T11:07:18.820" v="248" actId="26606"/>
          <ac:spMkLst>
            <pc:docMk/>
            <pc:sldMk cId="3728454587" sldId="308"/>
            <ac:spMk id="2066" creationId="{FAA6831F-46E7-E89C-F056-93155BB937E3}"/>
          </ac:spMkLst>
        </pc:spChg>
        <pc:spChg chg="add del">
          <ac:chgData name="Martijn Reenaers" userId="910ab43c-e869-4b95-b988-368b30b5352f" providerId="ADAL" clId="{32C1528A-8966-4C69-B728-A115FF29E852}" dt="2023-06-19T11:07:18.820" v="248" actId="26606"/>
          <ac:spMkLst>
            <pc:docMk/>
            <pc:sldMk cId="3728454587" sldId="308"/>
            <ac:spMk id="2067" creationId="{077ED310-FB5A-9C8A-9C4B-88050D827EB5}"/>
          </ac:spMkLst>
        </pc:spChg>
        <pc:spChg chg="add del mod">
          <ac:chgData name="Martijn Reenaers" userId="910ab43c-e869-4b95-b988-368b30b5352f" providerId="ADAL" clId="{32C1528A-8966-4C69-B728-A115FF29E852}" dt="2023-06-19T11:07:19.516" v="250" actId="26606"/>
          <ac:spMkLst>
            <pc:docMk/>
            <pc:sldMk cId="3728454587" sldId="308"/>
            <ac:spMk id="2069" creationId="{48D81A42-3619-16BA-C849-F8C3A4100B88}"/>
          </ac:spMkLst>
        </pc:spChg>
        <pc:spChg chg="add del mod">
          <ac:chgData name="Martijn Reenaers" userId="910ab43c-e869-4b95-b988-368b30b5352f" providerId="ADAL" clId="{32C1528A-8966-4C69-B728-A115FF29E852}" dt="2023-06-19T11:07:19.516" v="250" actId="26606"/>
          <ac:spMkLst>
            <pc:docMk/>
            <pc:sldMk cId="3728454587" sldId="308"/>
            <ac:spMk id="2070" creationId="{1146C158-AA8A-FBD8-3062-EC6ACE12942D}"/>
          </ac:spMkLst>
        </pc:spChg>
        <pc:spChg chg="add del mod">
          <ac:chgData name="Martijn Reenaers" userId="910ab43c-e869-4b95-b988-368b30b5352f" providerId="ADAL" clId="{32C1528A-8966-4C69-B728-A115FF29E852}" dt="2023-06-19T11:07:57" v="262" actId="478"/>
          <ac:spMkLst>
            <pc:docMk/>
            <pc:sldMk cId="3728454587" sldId="308"/>
            <ac:spMk id="2072" creationId="{65CFBE4F-86C9-495E-5039-317E4A4C1D2F}"/>
          </ac:spMkLst>
        </pc:spChg>
        <pc:spChg chg="add del mod">
          <ac:chgData name="Martijn Reenaers" userId="910ab43c-e869-4b95-b988-368b30b5352f" providerId="ADAL" clId="{32C1528A-8966-4C69-B728-A115FF29E852}" dt="2023-06-19T11:07:53.932" v="260" actId="478"/>
          <ac:spMkLst>
            <pc:docMk/>
            <pc:sldMk cId="3728454587" sldId="308"/>
            <ac:spMk id="2073" creationId="{E70C27A0-C45E-BB4E-2552-B1B083B3F318}"/>
          </ac:spMkLst>
        </pc:spChg>
        <pc:picChg chg="add mod ord">
          <ac:chgData name="Martijn Reenaers" userId="910ab43c-e869-4b95-b988-368b30b5352f" providerId="ADAL" clId="{32C1528A-8966-4C69-B728-A115FF29E852}" dt="2023-06-19T11:07:52.504" v="259" actId="1076"/>
          <ac:picMkLst>
            <pc:docMk/>
            <pc:sldMk cId="3728454587" sldId="308"/>
            <ac:picMk id="2056" creationId="{846185EE-0169-CF80-A735-F88646E5ED63}"/>
          </ac:picMkLst>
        </pc:picChg>
      </pc:sldChg>
      <pc:sldChg chg="addSp delSp modSp new mod modClrScheme chgLayout">
        <pc:chgData name="Martijn Reenaers" userId="910ab43c-e869-4b95-b988-368b30b5352f" providerId="ADAL" clId="{32C1528A-8966-4C69-B728-A115FF29E852}" dt="2023-06-19T11:19:26.297" v="337" actId="20577"/>
        <pc:sldMkLst>
          <pc:docMk/>
          <pc:sldMk cId="1985765671" sldId="309"/>
        </pc:sldMkLst>
        <pc:spChg chg="mod">
          <ac:chgData name="Martijn Reenaers" userId="910ab43c-e869-4b95-b988-368b30b5352f" providerId="ADAL" clId="{32C1528A-8966-4C69-B728-A115FF29E852}" dt="2023-06-19T11:09:51.767" v="291" actId="26606"/>
          <ac:spMkLst>
            <pc:docMk/>
            <pc:sldMk cId="1985765671" sldId="309"/>
            <ac:spMk id="2" creationId="{F93AF8FC-C5AD-2542-77DD-EC2A72198B34}"/>
          </ac:spMkLst>
        </pc:spChg>
        <pc:spChg chg="add del">
          <ac:chgData name="Martijn Reenaers" userId="910ab43c-e869-4b95-b988-368b30b5352f" providerId="ADAL" clId="{32C1528A-8966-4C69-B728-A115FF29E852}" dt="2023-06-19T11:09:51.767" v="291" actId="26606"/>
          <ac:spMkLst>
            <pc:docMk/>
            <pc:sldMk cId="1985765671" sldId="309"/>
            <ac:spMk id="3" creationId="{C8722F0A-68D3-EF3B-5A50-2F5C57C6BD35}"/>
          </ac:spMkLst>
        </pc:spChg>
        <pc:spChg chg="add del">
          <ac:chgData name="Martijn Reenaers" userId="910ab43c-e869-4b95-b988-368b30b5352f" providerId="ADAL" clId="{32C1528A-8966-4C69-B728-A115FF29E852}" dt="2023-06-19T11:09:51.767" v="291" actId="26606"/>
          <ac:spMkLst>
            <pc:docMk/>
            <pc:sldMk cId="1985765671" sldId="309"/>
            <ac:spMk id="4" creationId="{38C9A3BB-25AC-835E-A803-DA5F1646E1AD}"/>
          </ac:spMkLst>
        </pc:spChg>
        <pc:spChg chg="del mod modVis">
          <ac:chgData name="Martijn Reenaers" userId="910ab43c-e869-4b95-b988-368b30b5352f" providerId="ADAL" clId="{32C1528A-8966-4C69-B728-A115FF29E852}" dt="2023-06-19T11:16:26.263" v="304" actId="478"/>
          <ac:spMkLst>
            <pc:docMk/>
            <pc:sldMk cId="1985765671" sldId="309"/>
            <ac:spMk id="5" creationId="{E1C3BB1F-2BBE-62B1-FFBE-94138B9D67E0}"/>
          </ac:spMkLst>
        </pc:spChg>
        <pc:spChg chg="add del mod">
          <ac:chgData name="Martijn Reenaers" userId="910ab43c-e869-4b95-b988-368b30b5352f" providerId="ADAL" clId="{32C1528A-8966-4C69-B728-A115FF29E852}" dt="2023-06-19T11:16:27.483" v="305" actId="478"/>
          <ac:spMkLst>
            <pc:docMk/>
            <pc:sldMk cId="1985765671" sldId="309"/>
            <ac:spMk id="6" creationId="{C9BE22B4-22FE-9312-DEB9-451E5F784337}"/>
          </ac:spMkLst>
        </pc:spChg>
        <pc:spChg chg="add del mod ord">
          <ac:chgData name="Martijn Reenaers" userId="910ab43c-e869-4b95-b988-368b30b5352f" providerId="ADAL" clId="{32C1528A-8966-4C69-B728-A115FF29E852}" dt="2023-06-19T11:16:28.721" v="306" actId="478"/>
          <ac:spMkLst>
            <pc:docMk/>
            <pc:sldMk cId="1985765671" sldId="309"/>
            <ac:spMk id="7" creationId="{2C14C973-E39D-1C7D-C332-8F4230ABBAE2}"/>
          </ac:spMkLst>
        </pc:spChg>
        <pc:spChg chg="add mod">
          <ac:chgData name="Martijn Reenaers" userId="910ab43c-e869-4b95-b988-368b30b5352f" providerId="ADAL" clId="{32C1528A-8966-4C69-B728-A115FF29E852}" dt="2023-06-19T11:19:26.297" v="337" actId="20577"/>
          <ac:spMkLst>
            <pc:docMk/>
            <pc:sldMk cId="1985765671" sldId="309"/>
            <ac:spMk id="3079" creationId="{089DF7CB-0054-2179-FA10-C240FD957845}"/>
          </ac:spMkLst>
        </pc:spChg>
        <pc:picChg chg="add del mod ord">
          <ac:chgData name="Martijn Reenaers" userId="910ab43c-e869-4b95-b988-368b30b5352f" providerId="ADAL" clId="{32C1528A-8966-4C69-B728-A115FF29E852}" dt="2023-06-19T11:09:58.941" v="296" actId="14100"/>
          <ac:picMkLst>
            <pc:docMk/>
            <pc:sldMk cId="1985765671" sldId="309"/>
            <ac:picMk id="3074" creationId="{C344BC94-0FC7-39E0-A824-1D6435E305CB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1:25:23.725" v="397" actId="1076"/>
        <pc:sldMkLst>
          <pc:docMk/>
          <pc:sldMk cId="3728244388" sldId="310"/>
        </pc:sldMkLst>
        <pc:spChg chg="mod">
          <ac:chgData name="Martijn Reenaers" userId="910ab43c-e869-4b95-b988-368b30b5352f" providerId="ADAL" clId="{32C1528A-8966-4C69-B728-A115FF29E852}" dt="2023-06-19T11:25:15.592" v="396" actId="1076"/>
          <ac:spMkLst>
            <pc:docMk/>
            <pc:sldMk cId="3728244388" sldId="310"/>
            <ac:spMk id="2" creationId="{D2811C5E-F485-FA62-DFC9-E6CC7F4859D7}"/>
          </ac:spMkLst>
        </pc:spChg>
        <pc:spChg chg="del">
          <ac:chgData name="Martijn Reenaers" userId="910ab43c-e869-4b95-b988-368b30b5352f" providerId="ADAL" clId="{32C1528A-8966-4C69-B728-A115FF29E852}" dt="2023-06-19T11:21:00.505" v="348" actId="26606"/>
          <ac:spMkLst>
            <pc:docMk/>
            <pc:sldMk cId="3728244388" sldId="310"/>
            <ac:spMk id="3" creationId="{DC7466D6-8F49-90C4-5849-278C7F97E7C6}"/>
          </ac:spMkLst>
        </pc:spChg>
        <pc:spChg chg="del">
          <ac:chgData name="Martijn Reenaers" userId="910ab43c-e869-4b95-b988-368b30b5352f" providerId="ADAL" clId="{32C1528A-8966-4C69-B728-A115FF29E852}" dt="2023-06-19T11:21:00.505" v="348" actId="26606"/>
          <ac:spMkLst>
            <pc:docMk/>
            <pc:sldMk cId="3728244388" sldId="310"/>
            <ac:spMk id="4" creationId="{E67CF036-9353-AFDE-C46C-DA8F42953C31}"/>
          </ac:spMkLst>
        </pc:spChg>
        <pc:spChg chg="del mod">
          <ac:chgData name="Martijn Reenaers" userId="910ab43c-e869-4b95-b988-368b30b5352f" providerId="ADAL" clId="{32C1528A-8966-4C69-B728-A115FF29E852}" dt="2023-06-19T11:22:12.208" v="368" actId="478"/>
          <ac:spMkLst>
            <pc:docMk/>
            <pc:sldMk cId="3728244388" sldId="310"/>
            <ac:spMk id="5" creationId="{E3A2EDE4-302D-38AA-8790-0D8E8F5DDF3E}"/>
          </ac:spMkLst>
        </pc:spChg>
        <pc:spChg chg="del mod">
          <ac:chgData name="Martijn Reenaers" userId="910ab43c-e869-4b95-b988-368b30b5352f" providerId="ADAL" clId="{32C1528A-8966-4C69-B728-A115FF29E852}" dt="2023-06-19T11:22:14.061" v="369" actId="478"/>
          <ac:spMkLst>
            <pc:docMk/>
            <pc:sldMk cId="3728244388" sldId="310"/>
            <ac:spMk id="6" creationId="{F0BFC3C9-46FD-F6CC-B78E-106CB56A3113}"/>
          </ac:spMkLst>
        </pc:spChg>
        <pc:spChg chg="del mod">
          <ac:chgData name="Martijn Reenaers" userId="910ab43c-e869-4b95-b988-368b30b5352f" providerId="ADAL" clId="{32C1528A-8966-4C69-B728-A115FF29E852}" dt="2023-06-19T11:22:16.632" v="370" actId="478"/>
          <ac:spMkLst>
            <pc:docMk/>
            <pc:sldMk cId="3728244388" sldId="310"/>
            <ac:spMk id="7" creationId="{C930BBFE-A77D-471C-259B-6B9833E0E11E}"/>
          </ac:spMkLst>
        </pc:spChg>
        <pc:spChg chg="add mod">
          <ac:chgData name="Martijn Reenaers" userId="910ab43c-e869-4b95-b988-368b30b5352f" providerId="ADAL" clId="{32C1528A-8966-4C69-B728-A115FF29E852}" dt="2023-06-19T11:21:19.513" v="354" actId="1076"/>
          <ac:spMkLst>
            <pc:docMk/>
            <pc:sldMk cId="3728244388" sldId="310"/>
            <ac:spMk id="11" creationId="{FF28CAE3-AC0F-3C77-1406-FE1E416F7585}"/>
          </ac:spMkLst>
        </pc:spChg>
        <pc:spChg chg="add mod">
          <ac:chgData name="Martijn Reenaers" userId="910ab43c-e869-4b95-b988-368b30b5352f" providerId="ADAL" clId="{32C1528A-8966-4C69-B728-A115FF29E852}" dt="2023-06-19T11:21:19.513" v="354" actId="1076"/>
          <ac:spMkLst>
            <pc:docMk/>
            <pc:sldMk cId="3728244388" sldId="310"/>
            <ac:spMk id="12" creationId="{A00D89EB-C701-F668-54F0-B69DF2C5D87F}"/>
          </ac:spMkLst>
        </pc:spChg>
        <pc:spChg chg="add mod">
          <ac:chgData name="Martijn Reenaers" userId="910ab43c-e869-4b95-b988-368b30b5352f" providerId="ADAL" clId="{32C1528A-8966-4C69-B728-A115FF29E852}" dt="2023-06-19T11:25:23.725" v="397" actId="1076"/>
          <ac:spMkLst>
            <pc:docMk/>
            <pc:sldMk cId="3728244388" sldId="310"/>
            <ac:spMk id="13" creationId="{BCF517C9-D883-1B45-15FF-6E8B1B5030F9}"/>
          </ac:spMkLst>
        </pc:spChg>
        <pc:spChg chg="add mod">
          <ac:chgData name="Martijn Reenaers" userId="910ab43c-e869-4b95-b988-368b30b5352f" providerId="ADAL" clId="{32C1528A-8966-4C69-B728-A115FF29E852}" dt="2023-06-19T11:21:19.513" v="354" actId="1076"/>
          <ac:spMkLst>
            <pc:docMk/>
            <pc:sldMk cId="3728244388" sldId="310"/>
            <ac:spMk id="14" creationId="{93DBD93A-D986-9E36-AC69-2D7AB2C829C9}"/>
          </ac:spMkLst>
        </pc:spChg>
        <pc:spChg chg="add mod">
          <ac:chgData name="Martijn Reenaers" userId="910ab43c-e869-4b95-b988-368b30b5352f" providerId="ADAL" clId="{32C1528A-8966-4C69-B728-A115FF29E852}" dt="2023-06-19T11:21:19.513" v="354" actId="1076"/>
          <ac:spMkLst>
            <pc:docMk/>
            <pc:sldMk cId="3728244388" sldId="310"/>
            <ac:spMk id="15" creationId="{393F2C60-2AE6-D933-38DF-A749A34CF448}"/>
          </ac:spMkLst>
        </pc:spChg>
        <pc:spChg chg="add mod">
          <ac:chgData name="Martijn Reenaers" userId="910ab43c-e869-4b95-b988-368b30b5352f" providerId="ADAL" clId="{32C1528A-8966-4C69-B728-A115FF29E852}" dt="2023-06-19T11:21:19.513" v="354" actId="1076"/>
          <ac:spMkLst>
            <pc:docMk/>
            <pc:sldMk cId="3728244388" sldId="310"/>
            <ac:spMk id="16" creationId="{85384A04-BF10-6791-1F8C-6056C285F869}"/>
          </ac:spMkLst>
        </pc:spChg>
        <pc:picChg chg="add mod ord">
          <ac:chgData name="Martijn Reenaers" userId="910ab43c-e869-4b95-b988-368b30b5352f" providerId="ADAL" clId="{32C1528A-8966-4C69-B728-A115FF29E852}" dt="2023-06-19T11:22:07.243" v="367" actId="1076"/>
          <ac:picMkLst>
            <pc:docMk/>
            <pc:sldMk cId="3728244388" sldId="310"/>
            <ac:picMk id="8" creationId="{4E28CA2D-742E-C61F-04FB-62C624C638E4}"/>
          </ac:picMkLst>
        </pc:picChg>
        <pc:picChg chg="add del mod">
          <ac:chgData name="Martijn Reenaers" userId="910ab43c-e869-4b95-b988-368b30b5352f" providerId="ADAL" clId="{32C1528A-8966-4C69-B728-A115FF29E852}" dt="2023-06-19T11:20:53.247" v="347" actId="478"/>
          <ac:picMkLst>
            <pc:docMk/>
            <pc:sldMk cId="3728244388" sldId="310"/>
            <ac:picMk id="9" creationId="{51DB8057-0D38-959D-5669-9CB68439D9C9}"/>
          </ac:picMkLst>
        </pc:picChg>
        <pc:picChg chg="add del mod">
          <ac:chgData name="Martijn Reenaers" userId="910ab43c-e869-4b95-b988-368b30b5352f" providerId="ADAL" clId="{32C1528A-8966-4C69-B728-A115FF29E852}" dt="2023-06-19T11:20:51.667" v="346" actId="478"/>
          <ac:picMkLst>
            <pc:docMk/>
            <pc:sldMk cId="3728244388" sldId="310"/>
            <ac:picMk id="10" creationId="{2ED26B9F-CF60-AFA6-C9F8-08552D888056}"/>
          </ac:picMkLst>
        </pc:picChg>
        <pc:picChg chg="add mod">
          <ac:chgData name="Martijn Reenaers" userId="910ab43c-e869-4b95-b988-368b30b5352f" providerId="ADAL" clId="{32C1528A-8966-4C69-B728-A115FF29E852}" dt="2023-06-19T11:21:59.936" v="365" actId="1076"/>
          <ac:picMkLst>
            <pc:docMk/>
            <pc:sldMk cId="3728244388" sldId="310"/>
            <ac:picMk id="4097" creationId="{C25376F5-4FD0-9318-EE1A-EC4F42BA76B3}"/>
          </ac:picMkLst>
        </pc:picChg>
        <pc:picChg chg="add mod">
          <ac:chgData name="Martijn Reenaers" userId="910ab43c-e869-4b95-b988-368b30b5352f" providerId="ADAL" clId="{32C1528A-8966-4C69-B728-A115FF29E852}" dt="2023-06-19T11:21:59.936" v="365" actId="1076"/>
          <ac:picMkLst>
            <pc:docMk/>
            <pc:sldMk cId="3728244388" sldId="310"/>
            <ac:picMk id="4098" creationId="{2DEA51D3-DF32-81DA-81AB-03108FED7E6E}"/>
          </ac:picMkLst>
        </pc:picChg>
        <pc:picChg chg="add mod">
          <ac:chgData name="Martijn Reenaers" userId="910ab43c-e869-4b95-b988-368b30b5352f" providerId="ADAL" clId="{32C1528A-8966-4C69-B728-A115FF29E852}" dt="2023-06-19T11:21:59.936" v="365" actId="1076"/>
          <ac:picMkLst>
            <pc:docMk/>
            <pc:sldMk cId="3728244388" sldId="310"/>
            <ac:picMk id="4099" creationId="{8BFB3D3B-5B8A-5F6C-9BB2-4F276E2DD4D3}"/>
          </ac:picMkLst>
        </pc:picChg>
        <pc:picChg chg="add mod">
          <ac:chgData name="Martijn Reenaers" userId="910ab43c-e869-4b95-b988-368b30b5352f" providerId="ADAL" clId="{32C1528A-8966-4C69-B728-A115FF29E852}" dt="2023-06-19T11:22:01.557" v="366" actId="1076"/>
          <ac:picMkLst>
            <pc:docMk/>
            <pc:sldMk cId="3728244388" sldId="310"/>
            <ac:picMk id="4100" creationId="{52036BBB-58F0-69F8-AA03-4986455AD4FE}"/>
          </ac:picMkLst>
        </pc:picChg>
        <pc:picChg chg="add mod">
          <ac:chgData name="Martijn Reenaers" userId="910ab43c-e869-4b95-b988-368b30b5352f" providerId="ADAL" clId="{32C1528A-8966-4C69-B728-A115FF29E852}" dt="2023-06-19T11:25:08.911" v="395" actId="1076"/>
          <ac:picMkLst>
            <pc:docMk/>
            <pc:sldMk cId="3728244388" sldId="310"/>
            <ac:picMk id="4107" creationId="{564ABE2C-ABDD-EBE6-6D35-26A89AAA3CE4}"/>
          </ac:picMkLst>
        </pc:picChg>
      </pc:sldChg>
      <pc:sldChg chg="addSp delSp modSp new mod modClrScheme chgLayout">
        <pc:chgData name="Martijn Reenaers" userId="910ab43c-e869-4b95-b988-368b30b5352f" providerId="ADAL" clId="{32C1528A-8966-4C69-B728-A115FF29E852}" dt="2023-06-19T14:54:29.139" v="926" actId="1076"/>
        <pc:sldMkLst>
          <pc:docMk/>
          <pc:sldMk cId="1003803853" sldId="311"/>
        </pc:sldMkLst>
        <pc:spChg chg="mod ord">
          <ac:chgData name="Martijn Reenaers" userId="910ab43c-e869-4b95-b988-368b30b5352f" providerId="ADAL" clId="{32C1528A-8966-4C69-B728-A115FF29E852}" dt="2023-06-19T12:26:32.585" v="528" actId="20577"/>
          <ac:spMkLst>
            <pc:docMk/>
            <pc:sldMk cId="1003803853" sldId="311"/>
            <ac:spMk id="2" creationId="{907EF743-AAD3-D385-168E-E5BA96BE1981}"/>
          </ac:spMkLst>
        </pc:spChg>
        <pc:spChg chg="add del">
          <ac:chgData name="Martijn Reenaers" userId="910ab43c-e869-4b95-b988-368b30b5352f" providerId="ADAL" clId="{32C1528A-8966-4C69-B728-A115FF29E852}" dt="2023-06-19T12:22:43.352" v="472" actId="26606"/>
          <ac:spMkLst>
            <pc:docMk/>
            <pc:sldMk cId="1003803853" sldId="311"/>
            <ac:spMk id="3" creationId="{37B761C1-267C-A8FE-5C9C-911D6D236942}"/>
          </ac:spMkLst>
        </pc:spChg>
        <pc:spChg chg="add del">
          <ac:chgData name="Martijn Reenaers" userId="910ab43c-e869-4b95-b988-368b30b5352f" providerId="ADAL" clId="{32C1528A-8966-4C69-B728-A115FF29E852}" dt="2023-06-19T12:22:43.352" v="472" actId="26606"/>
          <ac:spMkLst>
            <pc:docMk/>
            <pc:sldMk cId="1003803853" sldId="311"/>
            <ac:spMk id="4" creationId="{470E18AF-E3C7-DA5E-5FC6-76D88DE9C544}"/>
          </ac:spMkLst>
        </pc:spChg>
        <pc:spChg chg="del">
          <ac:chgData name="Martijn Reenaers" userId="910ab43c-e869-4b95-b988-368b30b5352f" providerId="ADAL" clId="{32C1528A-8966-4C69-B728-A115FF29E852}" dt="2023-06-19T12:22:06.466" v="462" actId="478"/>
          <ac:spMkLst>
            <pc:docMk/>
            <pc:sldMk cId="1003803853" sldId="311"/>
            <ac:spMk id="5" creationId="{DA5500A2-F647-C030-2C55-27C99FBD57AE}"/>
          </ac:spMkLst>
        </pc:spChg>
        <pc:spChg chg="del">
          <ac:chgData name="Martijn Reenaers" userId="910ab43c-e869-4b95-b988-368b30b5352f" providerId="ADAL" clId="{32C1528A-8966-4C69-B728-A115FF29E852}" dt="2023-06-19T12:22:07.730" v="463" actId="478"/>
          <ac:spMkLst>
            <pc:docMk/>
            <pc:sldMk cId="1003803853" sldId="311"/>
            <ac:spMk id="6" creationId="{8E6DFBA8-6D56-9287-F1DD-07EE21A63DD6}"/>
          </ac:spMkLst>
        </pc:spChg>
        <pc:spChg chg="del">
          <ac:chgData name="Martijn Reenaers" userId="910ab43c-e869-4b95-b988-368b30b5352f" providerId="ADAL" clId="{32C1528A-8966-4C69-B728-A115FF29E852}" dt="2023-06-19T12:22:08.759" v="464" actId="478"/>
          <ac:spMkLst>
            <pc:docMk/>
            <pc:sldMk cId="1003803853" sldId="311"/>
            <ac:spMk id="7" creationId="{F6DBC449-C24F-AF26-6A66-04DCC88FC9B6}"/>
          </ac:spMkLst>
        </pc:spChg>
        <pc:spChg chg="add del mod">
          <ac:chgData name="Martijn Reenaers" userId="910ab43c-e869-4b95-b988-368b30b5352f" providerId="ADAL" clId="{32C1528A-8966-4C69-B728-A115FF29E852}" dt="2023-06-19T12:22:43.346" v="471" actId="26606"/>
          <ac:spMkLst>
            <pc:docMk/>
            <pc:sldMk cId="1003803853" sldId="311"/>
            <ac:spMk id="15" creationId="{54EE2117-1FEA-3698-AA3D-458881411FE5}"/>
          </ac:spMkLst>
        </pc:spChg>
        <pc:spChg chg="add del mod">
          <ac:chgData name="Martijn Reenaers" userId="910ab43c-e869-4b95-b988-368b30b5352f" providerId="ADAL" clId="{32C1528A-8966-4C69-B728-A115FF29E852}" dt="2023-06-19T13:48:36.730" v="567" actId="478"/>
          <ac:spMkLst>
            <pc:docMk/>
            <pc:sldMk cId="1003803853" sldId="311"/>
            <ac:spMk id="16" creationId="{FD0808B3-82A7-6838-90D8-23260B4CEC7D}"/>
          </ac:spMkLst>
        </pc:spChg>
        <pc:spChg chg="add del mod">
          <ac:chgData name="Martijn Reenaers" userId="910ab43c-e869-4b95-b988-368b30b5352f" providerId="ADAL" clId="{32C1528A-8966-4C69-B728-A115FF29E852}" dt="2023-06-19T12:22:43.346" v="471" actId="26606"/>
          <ac:spMkLst>
            <pc:docMk/>
            <pc:sldMk cId="1003803853" sldId="311"/>
            <ac:spMk id="17" creationId="{8101367C-054C-1FF9-1352-B33EE2D7EB0C}"/>
          </ac:spMkLst>
        </pc:spChg>
        <pc:spChg chg="add del mod">
          <ac:chgData name="Martijn Reenaers" userId="910ab43c-e869-4b95-b988-368b30b5352f" providerId="ADAL" clId="{32C1528A-8966-4C69-B728-A115FF29E852}" dt="2023-06-19T12:22:43.346" v="471" actId="26606"/>
          <ac:spMkLst>
            <pc:docMk/>
            <pc:sldMk cId="1003803853" sldId="311"/>
            <ac:spMk id="19" creationId="{35EEE1B2-23DB-7E01-A2B3-656555D2EEC8}"/>
          </ac:spMkLst>
        </pc:spChg>
        <pc:spChg chg="add mod">
          <ac:chgData name="Martijn Reenaers" userId="910ab43c-e869-4b95-b988-368b30b5352f" providerId="ADAL" clId="{32C1528A-8966-4C69-B728-A115FF29E852}" dt="2023-06-19T14:08:36.280" v="660" actId="1076"/>
          <ac:spMkLst>
            <pc:docMk/>
            <pc:sldMk cId="1003803853" sldId="311"/>
            <ac:spMk id="20" creationId="{86AEED91-1098-CC11-0773-4FAD7C04ED97}"/>
          </ac:spMkLst>
        </pc:spChg>
        <pc:spChg chg="add mod">
          <ac:chgData name="Martijn Reenaers" userId="910ab43c-e869-4b95-b988-368b30b5352f" providerId="ADAL" clId="{32C1528A-8966-4C69-B728-A115FF29E852}" dt="2023-06-19T12:22:43.352" v="472" actId="26606"/>
          <ac:spMkLst>
            <pc:docMk/>
            <pc:sldMk cId="1003803853" sldId="311"/>
            <ac:spMk id="21" creationId="{00A352D0-96C0-B10A-5BEB-7388BAD57781}"/>
          </ac:spMkLst>
        </pc:spChg>
        <pc:spChg chg="add del mod">
          <ac:chgData name="Martijn Reenaers" userId="910ab43c-e869-4b95-b988-368b30b5352f" providerId="ADAL" clId="{32C1528A-8966-4C69-B728-A115FF29E852}" dt="2023-06-19T12:22:58.919" v="476" actId="26606"/>
          <ac:spMkLst>
            <pc:docMk/>
            <pc:sldMk cId="1003803853" sldId="311"/>
            <ac:spMk id="22" creationId="{A2A3CACE-0344-9CD0-5ED0-E8946DD019D1}"/>
          </ac:spMkLst>
        </pc:spChg>
        <pc:spChg chg="add del mod ord">
          <ac:chgData name="Martijn Reenaers" userId="910ab43c-e869-4b95-b988-368b30b5352f" providerId="ADAL" clId="{32C1528A-8966-4C69-B728-A115FF29E852}" dt="2023-06-19T12:23:20.732" v="486" actId="478"/>
          <ac:spMkLst>
            <pc:docMk/>
            <pc:sldMk cId="1003803853" sldId="311"/>
            <ac:spMk id="23" creationId="{61F47D6A-A08D-BEB5-91F8-D1BF5A584C25}"/>
          </ac:spMkLst>
        </pc:spChg>
        <pc:spChg chg="add del mod ord">
          <ac:chgData name="Martijn Reenaers" userId="910ab43c-e869-4b95-b988-368b30b5352f" providerId="ADAL" clId="{32C1528A-8966-4C69-B728-A115FF29E852}" dt="2023-06-19T12:23:22.785" v="487" actId="478"/>
          <ac:spMkLst>
            <pc:docMk/>
            <pc:sldMk cId="1003803853" sldId="311"/>
            <ac:spMk id="24" creationId="{A5F133C3-849F-B6BD-1248-11033ED915C6}"/>
          </ac:spMkLst>
        </pc:spChg>
        <pc:picChg chg="add del mod">
          <ac:chgData name="Martijn Reenaers" userId="910ab43c-e869-4b95-b988-368b30b5352f" providerId="ADAL" clId="{32C1528A-8966-4C69-B728-A115FF29E852}" dt="2023-06-19T12:02:23.630" v="458" actId="21"/>
          <ac:picMkLst>
            <pc:docMk/>
            <pc:sldMk cId="1003803853" sldId="311"/>
            <ac:picMk id="8" creationId="{6753D03C-6F49-9606-7B0D-AAB4FA57B297}"/>
          </ac:picMkLst>
        </pc:picChg>
        <pc:picChg chg="add mod ord">
          <ac:chgData name="Martijn Reenaers" userId="910ab43c-e869-4b95-b988-368b30b5352f" providerId="ADAL" clId="{32C1528A-8966-4C69-B728-A115FF29E852}" dt="2023-06-19T12:22:55.446" v="475"/>
          <ac:picMkLst>
            <pc:docMk/>
            <pc:sldMk cId="1003803853" sldId="311"/>
            <ac:picMk id="9" creationId="{88479786-93BA-3592-60EC-1787D3F619E0}"/>
          </ac:picMkLst>
        </pc:picChg>
        <pc:picChg chg="add del mod">
          <ac:chgData name="Martijn Reenaers" userId="910ab43c-e869-4b95-b988-368b30b5352f" providerId="ADAL" clId="{32C1528A-8966-4C69-B728-A115FF29E852}" dt="2023-06-19T12:23:43.436" v="489" actId="478"/>
          <ac:picMkLst>
            <pc:docMk/>
            <pc:sldMk cId="1003803853" sldId="311"/>
            <ac:picMk id="10" creationId="{288B3149-D2B7-E437-997E-3AA9B9FB4611}"/>
          </ac:picMkLst>
        </pc:picChg>
        <pc:picChg chg="add del mod">
          <ac:chgData name="Martijn Reenaers" userId="910ab43c-e869-4b95-b988-368b30b5352f" providerId="ADAL" clId="{32C1528A-8966-4C69-B728-A115FF29E852}" dt="2023-06-19T12:24:04.894" v="498" actId="478"/>
          <ac:picMkLst>
            <pc:docMk/>
            <pc:sldMk cId="1003803853" sldId="311"/>
            <ac:picMk id="11" creationId="{AA648C35-8488-B3D9-AF61-A40C29444577}"/>
          </ac:picMkLst>
        </pc:picChg>
        <pc:picChg chg="add del mod">
          <ac:chgData name="Martijn Reenaers" userId="910ab43c-e869-4b95-b988-368b30b5352f" providerId="ADAL" clId="{32C1528A-8966-4C69-B728-A115FF29E852}" dt="2023-06-19T12:24:24.751" v="499" actId="478"/>
          <ac:picMkLst>
            <pc:docMk/>
            <pc:sldMk cId="1003803853" sldId="311"/>
            <ac:picMk id="12" creationId="{8BE50090-1EFA-303D-C5DC-D9A17CF8FC08}"/>
          </ac:picMkLst>
        </pc:picChg>
        <pc:picChg chg="add mod modCrop">
          <ac:chgData name="Martijn Reenaers" userId="910ab43c-e869-4b95-b988-368b30b5352f" providerId="ADAL" clId="{32C1528A-8966-4C69-B728-A115FF29E852}" dt="2023-06-19T12:24:35.432" v="505" actId="1076"/>
          <ac:picMkLst>
            <pc:docMk/>
            <pc:sldMk cId="1003803853" sldId="311"/>
            <ac:picMk id="13" creationId="{8AFDB765-6ACA-2729-B8C8-ABAA3A4CF67C}"/>
          </ac:picMkLst>
        </pc:picChg>
        <pc:picChg chg="add mod">
          <ac:chgData name="Martijn Reenaers" userId="910ab43c-e869-4b95-b988-368b30b5352f" providerId="ADAL" clId="{32C1528A-8966-4C69-B728-A115FF29E852}" dt="2023-06-19T14:54:13.183" v="923" actId="1076"/>
          <ac:picMkLst>
            <pc:docMk/>
            <pc:sldMk cId="1003803853" sldId="311"/>
            <ac:picMk id="14" creationId="{FB7E7C6A-E607-E2AE-0F2B-052B311F093F}"/>
          </ac:picMkLst>
        </pc:picChg>
        <pc:picChg chg="add mod">
          <ac:chgData name="Martijn Reenaers" userId="910ab43c-e869-4b95-b988-368b30b5352f" providerId="ADAL" clId="{32C1528A-8966-4C69-B728-A115FF29E852}" dt="2023-06-19T14:54:11.343" v="921" actId="1076"/>
          <ac:picMkLst>
            <pc:docMk/>
            <pc:sldMk cId="1003803853" sldId="311"/>
            <ac:picMk id="18" creationId="{C96E81E2-A552-B5FB-CFF9-28CB6D827215}"/>
          </ac:picMkLst>
        </pc:picChg>
        <pc:picChg chg="add mod">
          <ac:chgData name="Martijn Reenaers" userId="910ab43c-e869-4b95-b988-368b30b5352f" providerId="ADAL" clId="{32C1528A-8966-4C69-B728-A115FF29E852}" dt="2023-06-19T14:54:29.139" v="926" actId="1076"/>
          <ac:picMkLst>
            <pc:docMk/>
            <pc:sldMk cId="1003803853" sldId="311"/>
            <ac:picMk id="26" creationId="{C870D466-9EDF-BC06-C9BB-98FCC7FC192A}"/>
          </ac:picMkLst>
        </pc:picChg>
      </pc:sldChg>
      <pc:sldChg chg="addSp delSp modSp new mod modClrScheme chgLayout">
        <pc:chgData name="Martijn Reenaers" userId="910ab43c-e869-4b95-b988-368b30b5352f" providerId="ADAL" clId="{32C1528A-8966-4C69-B728-A115FF29E852}" dt="2023-06-19T12:02:26.759" v="460" actId="1076"/>
        <pc:sldMkLst>
          <pc:docMk/>
          <pc:sldMk cId="1596353122" sldId="312"/>
        </pc:sldMkLst>
        <pc:spChg chg="mod ord">
          <ac:chgData name="Martijn Reenaers" userId="910ab43c-e869-4b95-b988-368b30b5352f" providerId="ADAL" clId="{32C1528A-8966-4C69-B728-A115FF29E852}" dt="2023-06-19T12:01:37.516" v="444" actId="26606"/>
          <ac:spMkLst>
            <pc:docMk/>
            <pc:sldMk cId="1596353122" sldId="312"/>
            <ac:spMk id="2" creationId="{8F2B6C85-1747-B503-F16E-B94B85CBB397}"/>
          </ac:spMkLst>
        </pc:spChg>
        <pc:spChg chg="del">
          <ac:chgData name="Martijn Reenaers" userId="910ab43c-e869-4b95-b988-368b30b5352f" providerId="ADAL" clId="{32C1528A-8966-4C69-B728-A115FF29E852}" dt="2023-06-19T11:32:22.684" v="405" actId="26606"/>
          <ac:spMkLst>
            <pc:docMk/>
            <pc:sldMk cId="1596353122" sldId="312"/>
            <ac:spMk id="3" creationId="{EB434E81-2428-A912-96E3-DA258E62ACC7}"/>
          </ac:spMkLst>
        </pc:spChg>
        <pc:spChg chg="del">
          <ac:chgData name="Martijn Reenaers" userId="910ab43c-e869-4b95-b988-368b30b5352f" providerId="ADAL" clId="{32C1528A-8966-4C69-B728-A115FF29E852}" dt="2023-06-19T11:32:22.684" v="405" actId="26606"/>
          <ac:spMkLst>
            <pc:docMk/>
            <pc:sldMk cId="1596353122" sldId="312"/>
            <ac:spMk id="4" creationId="{150D385E-3045-E141-0820-93DE695E21C3}"/>
          </ac:spMkLst>
        </pc:spChg>
        <pc:spChg chg="del mod">
          <ac:chgData name="Martijn Reenaers" userId="910ab43c-e869-4b95-b988-368b30b5352f" providerId="ADAL" clId="{32C1528A-8966-4C69-B728-A115FF29E852}" dt="2023-06-19T11:59:26.085" v="411" actId="478"/>
          <ac:spMkLst>
            <pc:docMk/>
            <pc:sldMk cId="1596353122" sldId="312"/>
            <ac:spMk id="5" creationId="{9B6D573E-2784-1126-CD9A-7BFFD4CE783F}"/>
          </ac:spMkLst>
        </pc:spChg>
        <pc:spChg chg="del mod">
          <ac:chgData name="Martijn Reenaers" userId="910ab43c-e869-4b95-b988-368b30b5352f" providerId="ADAL" clId="{32C1528A-8966-4C69-B728-A115FF29E852}" dt="2023-06-19T11:59:24.548" v="410" actId="478"/>
          <ac:spMkLst>
            <pc:docMk/>
            <pc:sldMk cId="1596353122" sldId="312"/>
            <ac:spMk id="6" creationId="{FDD17D06-8BC5-78F7-DD58-5EBA6AEF9B40}"/>
          </ac:spMkLst>
        </pc:spChg>
        <pc:spChg chg="del mod">
          <ac:chgData name="Martijn Reenaers" userId="910ab43c-e869-4b95-b988-368b30b5352f" providerId="ADAL" clId="{32C1528A-8966-4C69-B728-A115FF29E852}" dt="2023-06-19T11:59:28.158" v="412" actId="478"/>
          <ac:spMkLst>
            <pc:docMk/>
            <pc:sldMk cId="1596353122" sldId="312"/>
            <ac:spMk id="7" creationId="{78D76B43-C1A1-A44A-15F8-92CBFDAA6877}"/>
          </ac:spMkLst>
        </pc:spChg>
        <pc:spChg chg="add del">
          <ac:chgData name="Martijn Reenaers" userId="910ab43c-e869-4b95-b988-368b30b5352f" providerId="ADAL" clId="{32C1528A-8966-4C69-B728-A115FF29E852}" dt="2023-06-19T11:32:14.376" v="403" actId="22"/>
          <ac:spMkLst>
            <pc:docMk/>
            <pc:sldMk cId="1596353122" sldId="312"/>
            <ac:spMk id="9" creationId="{DD4F0111-76E3-A01E-18BD-7C195FA337D4}"/>
          </ac:spMkLst>
        </pc:spChg>
        <pc:spChg chg="add del">
          <ac:chgData name="Martijn Reenaers" userId="910ab43c-e869-4b95-b988-368b30b5352f" providerId="ADAL" clId="{32C1528A-8966-4C69-B728-A115FF29E852}" dt="2023-06-19T12:01:43.090" v="447" actId="478"/>
          <ac:spMkLst>
            <pc:docMk/>
            <pc:sldMk cId="1596353122" sldId="312"/>
            <ac:spMk id="5127" creationId="{7005FA89-7351-0DC8-E3BE-29E28C70D1AA}"/>
          </ac:spMkLst>
        </pc:spChg>
        <pc:spChg chg="add del mod">
          <ac:chgData name="Martijn Reenaers" userId="910ab43c-e869-4b95-b988-368b30b5352f" providerId="ADAL" clId="{32C1528A-8966-4C69-B728-A115FF29E852}" dt="2023-06-19T12:01:32.410" v="440" actId="26606"/>
          <ac:spMkLst>
            <pc:docMk/>
            <pc:sldMk cId="1596353122" sldId="312"/>
            <ac:spMk id="5129" creationId="{AFCCC391-C83D-C6D5-9AAA-9253B77EF070}"/>
          </ac:spMkLst>
        </pc:spChg>
        <pc:spChg chg="add del mod">
          <ac:chgData name="Martijn Reenaers" userId="910ab43c-e869-4b95-b988-368b30b5352f" providerId="ADAL" clId="{32C1528A-8966-4C69-B728-A115FF29E852}" dt="2023-06-19T12:01:32.410" v="440" actId="26606"/>
          <ac:spMkLst>
            <pc:docMk/>
            <pc:sldMk cId="1596353122" sldId="312"/>
            <ac:spMk id="5130" creationId="{B3AF9F72-C1E2-E499-6423-CFD3B5A301B2}"/>
          </ac:spMkLst>
        </pc:spChg>
        <pc:spChg chg="add del mod">
          <ac:chgData name="Martijn Reenaers" userId="910ab43c-e869-4b95-b988-368b30b5352f" providerId="ADAL" clId="{32C1528A-8966-4C69-B728-A115FF29E852}" dt="2023-06-19T12:01:32.410" v="440" actId="26606"/>
          <ac:spMkLst>
            <pc:docMk/>
            <pc:sldMk cId="1596353122" sldId="312"/>
            <ac:spMk id="5131" creationId="{DCD7AA73-AACA-E830-E3C4-BF1710D2F043}"/>
          </ac:spMkLst>
        </pc:spChg>
        <pc:spChg chg="add del mod">
          <ac:chgData name="Martijn Reenaers" userId="910ab43c-e869-4b95-b988-368b30b5352f" providerId="ADAL" clId="{32C1528A-8966-4C69-B728-A115FF29E852}" dt="2023-06-19T12:01:08.995" v="432" actId="26606"/>
          <ac:spMkLst>
            <pc:docMk/>
            <pc:sldMk cId="1596353122" sldId="312"/>
            <ac:spMk id="5132" creationId="{C840B880-655A-153A-6068-E56B24B2EAAC}"/>
          </ac:spMkLst>
        </pc:spChg>
        <pc:spChg chg="add del mod">
          <ac:chgData name="Martijn Reenaers" userId="910ab43c-e869-4b95-b988-368b30b5352f" providerId="ADAL" clId="{32C1528A-8966-4C69-B728-A115FF29E852}" dt="2023-06-19T12:01:08.995" v="432" actId="26606"/>
          <ac:spMkLst>
            <pc:docMk/>
            <pc:sldMk cId="1596353122" sldId="312"/>
            <ac:spMk id="5134" creationId="{7F745568-80AD-D1AD-79FA-2F7AB58BFECE}"/>
          </ac:spMkLst>
        </pc:spChg>
        <pc:spChg chg="add del mod">
          <ac:chgData name="Martijn Reenaers" userId="910ab43c-e869-4b95-b988-368b30b5352f" providerId="ADAL" clId="{32C1528A-8966-4C69-B728-A115FF29E852}" dt="2023-06-19T12:01:08.995" v="432" actId="26606"/>
          <ac:spMkLst>
            <pc:docMk/>
            <pc:sldMk cId="1596353122" sldId="312"/>
            <ac:spMk id="5136" creationId="{DA629C47-B32E-4045-767F-047440110FE2}"/>
          </ac:spMkLst>
        </pc:spChg>
        <pc:picChg chg="add mod">
          <ac:chgData name="Martijn Reenaers" userId="910ab43c-e869-4b95-b988-368b30b5352f" providerId="ADAL" clId="{32C1528A-8966-4C69-B728-A115FF29E852}" dt="2023-06-19T12:00:10.622" v="418"/>
          <ac:picMkLst>
            <pc:docMk/>
            <pc:sldMk cId="1596353122" sldId="312"/>
            <ac:picMk id="10" creationId="{978BFE15-4945-62B4-0B5E-90E60A15EB18}"/>
          </ac:picMkLst>
        </pc:picChg>
        <pc:picChg chg="add mod modCrop">
          <ac:chgData name="Martijn Reenaers" userId="910ab43c-e869-4b95-b988-368b30b5352f" providerId="ADAL" clId="{32C1528A-8966-4C69-B728-A115FF29E852}" dt="2023-06-19T12:02:07.288" v="455" actId="14100"/>
          <ac:picMkLst>
            <pc:docMk/>
            <pc:sldMk cId="1596353122" sldId="312"/>
            <ac:picMk id="11" creationId="{F8C67F30-D4A1-25EC-F983-AF7C5BE1F846}"/>
          </ac:picMkLst>
        </pc:picChg>
        <pc:picChg chg="add del mod">
          <ac:chgData name="Martijn Reenaers" userId="910ab43c-e869-4b95-b988-368b30b5352f" providerId="ADAL" clId="{32C1528A-8966-4C69-B728-A115FF29E852}" dt="2023-06-19T12:01:00.805" v="430" actId="478"/>
          <ac:picMkLst>
            <pc:docMk/>
            <pc:sldMk cId="1596353122" sldId="312"/>
            <ac:picMk id="12" creationId="{55D8D11B-10EB-0E96-43C2-A15F4EE7EED0}"/>
          </ac:picMkLst>
        </pc:picChg>
        <pc:picChg chg="add mod modCrop">
          <ac:chgData name="Martijn Reenaers" userId="910ab43c-e869-4b95-b988-368b30b5352f" providerId="ADAL" clId="{32C1528A-8966-4C69-B728-A115FF29E852}" dt="2023-06-19T12:02:18.261" v="457" actId="1076"/>
          <ac:picMkLst>
            <pc:docMk/>
            <pc:sldMk cId="1596353122" sldId="312"/>
            <ac:picMk id="13" creationId="{9D2BA28C-67EE-967D-FA83-C7C273A9AB60}"/>
          </ac:picMkLst>
        </pc:picChg>
        <pc:picChg chg="add mod">
          <ac:chgData name="Martijn Reenaers" userId="910ab43c-e869-4b95-b988-368b30b5352f" providerId="ADAL" clId="{32C1528A-8966-4C69-B728-A115FF29E852}" dt="2023-06-19T12:02:26.759" v="460" actId="1076"/>
          <ac:picMkLst>
            <pc:docMk/>
            <pc:sldMk cId="1596353122" sldId="312"/>
            <ac:picMk id="14" creationId="{CE7924A5-589E-905A-CCAA-654B55386552}"/>
          </ac:picMkLst>
        </pc:picChg>
        <pc:picChg chg="add del mod ord">
          <ac:chgData name="Martijn Reenaers" userId="910ab43c-e869-4b95-b988-368b30b5352f" providerId="ADAL" clId="{32C1528A-8966-4C69-B728-A115FF29E852}" dt="2023-06-19T12:01:12.682" v="434" actId="21"/>
          <ac:picMkLst>
            <pc:docMk/>
            <pc:sldMk cId="1596353122" sldId="312"/>
            <ac:picMk id="5122" creationId="{56781D3D-604C-D12E-FAF3-CA757352732B}"/>
          </ac:picMkLst>
        </pc:picChg>
        <pc:picChg chg="add del">
          <ac:chgData name="Martijn Reenaers" userId="910ab43c-e869-4b95-b988-368b30b5352f" providerId="ADAL" clId="{32C1528A-8966-4C69-B728-A115FF29E852}" dt="2023-06-19T12:00:12.450" v="420"/>
          <ac:picMkLst>
            <pc:docMk/>
            <pc:sldMk cId="1596353122" sldId="312"/>
            <ac:picMk id="5124" creationId="{0CD54764-0BBA-125A-8019-DD0A0BF7F8A7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49:11.792" v="837" actId="478"/>
        <pc:sldMkLst>
          <pc:docMk/>
          <pc:sldMk cId="3839207077" sldId="313"/>
        </pc:sldMkLst>
        <pc:spChg chg="mod">
          <ac:chgData name="Martijn Reenaers" userId="910ab43c-e869-4b95-b988-368b30b5352f" providerId="ADAL" clId="{32C1528A-8966-4C69-B728-A115FF29E852}" dt="2023-06-19T14:07:03.880" v="650"/>
          <ac:spMkLst>
            <pc:docMk/>
            <pc:sldMk cId="3839207077" sldId="313"/>
            <ac:spMk id="2" creationId="{C8DA5F6D-16E1-7D95-B5C3-1A560EAD6344}"/>
          </ac:spMkLst>
        </pc:spChg>
        <pc:spChg chg="del">
          <ac:chgData name="Martijn Reenaers" userId="910ab43c-e869-4b95-b988-368b30b5352f" providerId="ADAL" clId="{32C1528A-8966-4C69-B728-A115FF29E852}" dt="2023-06-19T14:17:20.093" v="750" actId="478"/>
          <ac:spMkLst>
            <pc:docMk/>
            <pc:sldMk cId="3839207077" sldId="313"/>
            <ac:spMk id="3" creationId="{1C8DC3D9-49F0-40A5-B7FE-71FFEC318CAC}"/>
          </ac:spMkLst>
        </pc:spChg>
        <pc:spChg chg="del">
          <ac:chgData name="Martijn Reenaers" userId="910ab43c-e869-4b95-b988-368b30b5352f" providerId="ADAL" clId="{32C1528A-8966-4C69-B728-A115FF29E852}" dt="2023-06-19T14:49:11.792" v="837" actId="478"/>
          <ac:spMkLst>
            <pc:docMk/>
            <pc:sldMk cId="3839207077" sldId="313"/>
            <ac:spMk id="4" creationId="{18F2FB9A-C529-8623-337F-A8EA84015141}"/>
          </ac:spMkLst>
        </pc:spChg>
        <pc:spChg chg="add mod">
          <ac:chgData name="Martijn Reenaers" userId="910ab43c-e869-4b95-b988-368b30b5352f" providerId="ADAL" clId="{32C1528A-8966-4C69-B728-A115FF29E852}" dt="2023-06-19T14:17:10.713" v="749" actId="20577"/>
          <ac:spMkLst>
            <pc:docMk/>
            <pc:sldMk cId="3839207077" sldId="313"/>
            <ac:spMk id="5" creationId="{15A0D82E-6338-880E-27F4-A88197AB2BB9}"/>
          </ac:spMkLst>
        </pc:spChg>
        <pc:picChg chg="add mod">
          <ac:chgData name="Martijn Reenaers" userId="910ab43c-e869-4b95-b988-368b30b5352f" providerId="ADAL" clId="{32C1528A-8966-4C69-B728-A115FF29E852}" dt="2023-06-19T14:17:28.401" v="753" actId="1076"/>
          <ac:picMkLst>
            <pc:docMk/>
            <pc:sldMk cId="3839207077" sldId="313"/>
            <ac:picMk id="6" creationId="{BD8974AD-6665-56EA-606F-F894872615ED}"/>
          </ac:picMkLst>
        </pc:picChg>
        <pc:picChg chg="add mod">
          <ac:chgData name="Martijn Reenaers" userId="910ab43c-e869-4b95-b988-368b30b5352f" providerId="ADAL" clId="{32C1528A-8966-4C69-B728-A115FF29E852}" dt="2023-06-19T14:21:19.946" v="758" actId="1076"/>
          <ac:picMkLst>
            <pc:docMk/>
            <pc:sldMk cId="3839207077" sldId="313"/>
            <ac:picMk id="7" creationId="{6DEBF0F8-2035-9429-E25C-E7744A8E6993}"/>
          </ac:picMkLst>
        </pc:picChg>
      </pc:sldChg>
      <pc:sldChg chg="addSp delSp modSp new add del mod">
        <pc:chgData name="Martijn Reenaers" userId="910ab43c-e869-4b95-b988-368b30b5352f" providerId="ADAL" clId="{32C1528A-8966-4C69-B728-A115FF29E852}" dt="2023-06-19T14:49:06.013" v="835" actId="478"/>
        <pc:sldMkLst>
          <pc:docMk/>
          <pc:sldMk cId="1845479221" sldId="314"/>
        </pc:sldMkLst>
        <pc:spChg chg="mod">
          <ac:chgData name="Martijn Reenaers" userId="910ab43c-e869-4b95-b988-368b30b5352f" providerId="ADAL" clId="{32C1528A-8966-4C69-B728-A115FF29E852}" dt="2023-06-19T12:34:02.714" v="530"/>
          <ac:spMkLst>
            <pc:docMk/>
            <pc:sldMk cId="1845479221" sldId="314"/>
            <ac:spMk id="2" creationId="{AC31DD44-E4A4-A93B-01CC-CD83998264CD}"/>
          </ac:spMkLst>
        </pc:spChg>
        <pc:spChg chg="del">
          <ac:chgData name="Martijn Reenaers" userId="910ab43c-e869-4b95-b988-368b30b5352f" providerId="ADAL" clId="{32C1528A-8966-4C69-B728-A115FF29E852}" dt="2023-06-19T13:42:18.536" v="531"/>
          <ac:spMkLst>
            <pc:docMk/>
            <pc:sldMk cId="1845479221" sldId="314"/>
            <ac:spMk id="3" creationId="{7D1CC77A-E101-6DA1-98E7-630DC0D79C12}"/>
          </ac:spMkLst>
        </pc:spChg>
        <pc:spChg chg="del">
          <ac:chgData name="Martijn Reenaers" userId="910ab43c-e869-4b95-b988-368b30b5352f" providerId="ADAL" clId="{32C1528A-8966-4C69-B728-A115FF29E852}" dt="2023-06-19T14:49:06.013" v="835" actId="478"/>
          <ac:spMkLst>
            <pc:docMk/>
            <pc:sldMk cId="1845479221" sldId="314"/>
            <ac:spMk id="4" creationId="{B9C28EFB-2607-8007-A9CD-9DE647D9CE0C}"/>
          </ac:spMkLst>
        </pc:spChg>
        <pc:spChg chg="add del mod">
          <ac:chgData name="Martijn Reenaers" userId="910ab43c-e869-4b95-b988-368b30b5352f" providerId="ADAL" clId="{32C1528A-8966-4C69-B728-A115FF29E852}" dt="2023-06-19T13:57:25.743" v="621"/>
          <ac:spMkLst>
            <pc:docMk/>
            <pc:sldMk cId="1845479221" sldId="314"/>
            <ac:spMk id="8" creationId="{553AEEBB-1497-3A4F-16F1-0899231ABB9E}"/>
          </ac:spMkLst>
        </pc:spChg>
        <pc:spChg chg="add mod">
          <ac:chgData name="Martijn Reenaers" userId="910ab43c-e869-4b95-b988-368b30b5352f" providerId="ADAL" clId="{32C1528A-8966-4C69-B728-A115FF29E852}" dt="2023-06-19T13:57:50.048" v="627" actId="1076"/>
          <ac:spMkLst>
            <pc:docMk/>
            <pc:sldMk cId="1845479221" sldId="314"/>
            <ac:spMk id="9" creationId="{4C0658F4-D360-C017-C943-D081F27D311A}"/>
          </ac:spMkLst>
        </pc:spChg>
        <pc:picChg chg="add mod">
          <ac:chgData name="Martijn Reenaers" userId="910ab43c-e869-4b95-b988-368b30b5352f" providerId="ADAL" clId="{32C1528A-8966-4C69-B728-A115FF29E852}" dt="2023-06-19T13:49:41.431" v="572" actId="1076"/>
          <ac:picMkLst>
            <pc:docMk/>
            <pc:sldMk cId="1845479221" sldId="314"/>
            <ac:picMk id="5" creationId="{C6DCCC01-BDD6-E6E6-EBAA-1CAF80D28062}"/>
          </ac:picMkLst>
        </pc:picChg>
        <pc:picChg chg="add mod modCrop">
          <ac:chgData name="Martijn Reenaers" userId="910ab43c-e869-4b95-b988-368b30b5352f" providerId="ADAL" clId="{32C1528A-8966-4C69-B728-A115FF29E852}" dt="2023-06-19T13:49:45.595" v="574" actId="14100"/>
          <ac:picMkLst>
            <pc:docMk/>
            <pc:sldMk cId="1845479221" sldId="314"/>
            <ac:picMk id="6" creationId="{BBFE3683-7D93-9CE7-D4CA-952AF2DE97A1}"/>
          </ac:picMkLst>
        </pc:picChg>
        <pc:picChg chg="add del mod">
          <ac:chgData name="Martijn Reenaers" userId="910ab43c-e869-4b95-b988-368b30b5352f" providerId="ADAL" clId="{32C1528A-8966-4C69-B728-A115FF29E852}" dt="2023-06-19T13:49:56.980" v="576" actId="478"/>
          <ac:picMkLst>
            <pc:docMk/>
            <pc:sldMk cId="1845479221" sldId="314"/>
            <ac:picMk id="7" creationId="{8F71090F-09FF-FA69-3DD1-4F01863E1CD6}"/>
          </ac:picMkLst>
        </pc:picChg>
        <pc:picChg chg="add del mod">
          <ac:chgData name="Martijn Reenaers" userId="910ab43c-e869-4b95-b988-368b30b5352f" providerId="ADAL" clId="{32C1528A-8966-4C69-B728-A115FF29E852}" dt="2023-06-19T14:06:34.150" v="646" actId="478"/>
          <ac:picMkLst>
            <pc:docMk/>
            <pc:sldMk cId="1845479221" sldId="314"/>
            <ac:picMk id="10" creationId="{569F9E7C-578A-8784-0E58-564847ABA10F}"/>
          </ac:picMkLst>
        </pc:picChg>
        <pc:picChg chg="add mod">
          <ac:chgData name="Martijn Reenaers" userId="910ab43c-e869-4b95-b988-368b30b5352f" providerId="ADAL" clId="{32C1528A-8966-4C69-B728-A115FF29E852}" dt="2023-06-19T14:06:51.111" v="648" actId="1076"/>
          <ac:picMkLst>
            <pc:docMk/>
            <pc:sldMk cId="1845479221" sldId="314"/>
            <ac:picMk id="12" creationId="{8614E94E-5473-6675-4638-438632C7DB46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49:08.631" v="836" actId="478"/>
        <pc:sldMkLst>
          <pc:docMk/>
          <pc:sldMk cId="892821511" sldId="315"/>
        </pc:sldMkLst>
        <pc:spChg chg="mod">
          <ac:chgData name="Martijn Reenaers" userId="910ab43c-e869-4b95-b988-368b30b5352f" providerId="ADAL" clId="{32C1528A-8966-4C69-B728-A115FF29E852}" dt="2023-06-19T14:06:58.349" v="649"/>
          <ac:spMkLst>
            <pc:docMk/>
            <pc:sldMk cId="892821511" sldId="315"/>
            <ac:spMk id="2" creationId="{94082A9E-8BE0-D698-1C2D-87F59BDCB33C}"/>
          </ac:spMkLst>
        </pc:spChg>
        <pc:spChg chg="del">
          <ac:chgData name="Martijn Reenaers" userId="910ab43c-e869-4b95-b988-368b30b5352f" providerId="ADAL" clId="{32C1528A-8966-4C69-B728-A115FF29E852}" dt="2023-06-19T14:13:47.712" v="726" actId="478"/>
          <ac:spMkLst>
            <pc:docMk/>
            <pc:sldMk cId="892821511" sldId="315"/>
            <ac:spMk id="3" creationId="{9E26CC8B-C245-B953-CA46-A717A2A9D64A}"/>
          </ac:spMkLst>
        </pc:spChg>
        <pc:spChg chg="del">
          <ac:chgData name="Martijn Reenaers" userId="910ab43c-e869-4b95-b988-368b30b5352f" providerId="ADAL" clId="{32C1528A-8966-4C69-B728-A115FF29E852}" dt="2023-06-19T14:49:08.631" v="836" actId="478"/>
          <ac:spMkLst>
            <pc:docMk/>
            <pc:sldMk cId="892821511" sldId="315"/>
            <ac:spMk id="4" creationId="{DB461F3A-EDF3-28A5-0B19-53EE095767B7}"/>
          </ac:spMkLst>
        </pc:spChg>
        <pc:spChg chg="add mod">
          <ac:chgData name="Martijn Reenaers" userId="910ab43c-e869-4b95-b988-368b30b5352f" providerId="ADAL" clId="{32C1528A-8966-4C69-B728-A115FF29E852}" dt="2023-06-19T14:13:35.767" v="725" actId="1076"/>
          <ac:spMkLst>
            <pc:docMk/>
            <pc:sldMk cId="892821511" sldId="315"/>
            <ac:spMk id="5" creationId="{B45D7DF5-C02C-3C50-35BC-7232BEEA1EAC}"/>
          </ac:spMkLst>
        </pc:spChg>
        <pc:picChg chg="add mod">
          <ac:chgData name="Martijn Reenaers" userId="910ab43c-e869-4b95-b988-368b30b5352f" providerId="ADAL" clId="{32C1528A-8966-4C69-B728-A115FF29E852}" dt="2023-06-19T14:13:50.562" v="728" actId="1076"/>
          <ac:picMkLst>
            <pc:docMk/>
            <pc:sldMk cId="892821511" sldId="315"/>
            <ac:picMk id="6" creationId="{710EF8C1-550A-4DAC-31E6-176F3DA5CB68}"/>
          </ac:picMkLst>
        </pc:picChg>
        <pc:picChg chg="add mod">
          <ac:chgData name="Martijn Reenaers" userId="910ab43c-e869-4b95-b988-368b30b5352f" providerId="ADAL" clId="{32C1528A-8966-4C69-B728-A115FF29E852}" dt="2023-06-19T14:14:02.002" v="731" actId="14100"/>
          <ac:picMkLst>
            <pc:docMk/>
            <pc:sldMk cId="892821511" sldId="315"/>
            <ac:picMk id="7" creationId="{29A8A7C7-F1CC-6DA7-C0F7-D5429CC704F6}"/>
          </ac:picMkLst>
        </pc:picChg>
        <pc:picChg chg="add mod modCrop">
          <ac:chgData name="Martijn Reenaers" userId="910ab43c-e869-4b95-b988-368b30b5352f" providerId="ADAL" clId="{32C1528A-8966-4C69-B728-A115FF29E852}" dt="2023-06-19T14:16:22.481" v="742" actId="732"/>
          <ac:picMkLst>
            <pc:docMk/>
            <pc:sldMk cId="892821511" sldId="315"/>
            <ac:picMk id="8" creationId="{D49781B8-6939-821F-128E-F231E5F15A95}"/>
          </ac:picMkLst>
        </pc:picChg>
        <pc:picChg chg="add del mod">
          <ac:chgData name="Martijn Reenaers" userId="910ab43c-e869-4b95-b988-368b30b5352f" providerId="ADAL" clId="{32C1528A-8966-4C69-B728-A115FF29E852}" dt="2023-06-19T14:14:40.389" v="739" actId="478"/>
          <ac:picMkLst>
            <pc:docMk/>
            <pc:sldMk cId="892821511" sldId="315"/>
            <ac:picMk id="9" creationId="{E19B92F3-7B77-E12B-602F-F6E09E81A144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49:03.821" v="834" actId="478"/>
        <pc:sldMkLst>
          <pc:docMk/>
          <pc:sldMk cId="2424611852" sldId="316"/>
        </pc:sldMkLst>
        <pc:spChg chg="mod">
          <ac:chgData name="Martijn Reenaers" userId="910ab43c-e869-4b95-b988-368b30b5352f" providerId="ADAL" clId="{32C1528A-8966-4C69-B728-A115FF29E852}" dt="2023-06-19T14:08:46.957" v="662"/>
          <ac:spMkLst>
            <pc:docMk/>
            <pc:sldMk cId="2424611852" sldId="316"/>
            <ac:spMk id="2" creationId="{59FA2DEB-2E93-E56D-3CA8-2858DBD92FF9}"/>
          </ac:spMkLst>
        </pc:spChg>
        <pc:spChg chg="del">
          <ac:chgData name="Martijn Reenaers" userId="910ab43c-e869-4b95-b988-368b30b5352f" providerId="ADAL" clId="{32C1528A-8966-4C69-B728-A115FF29E852}" dt="2023-06-19T14:09:11.065" v="667" actId="478"/>
          <ac:spMkLst>
            <pc:docMk/>
            <pc:sldMk cId="2424611852" sldId="316"/>
            <ac:spMk id="3" creationId="{616CF739-BE6F-2078-DB8C-9FB5DCB951B5}"/>
          </ac:spMkLst>
        </pc:spChg>
        <pc:spChg chg="del">
          <ac:chgData name="Martijn Reenaers" userId="910ab43c-e869-4b95-b988-368b30b5352f" providerId="ADAL" clId="{32C1528A-8966-4C69-B728-A115FF29E852}" dt="2023-06-19T14:49:03.821" v="834" actId="478"/>
          <ac:spMkLst>
            <pc:docMk/>
            <pc:sldMk cId="2424611852" sldId="316"/>
            <ac:spMk id="4" creationId="{424D7214-C785-0329-E0ED-46FDB90649D1}"/>
          </ac:spMkLst>
        </pc:spChg>
        <pc:spChg chg="add mod">
          <ac:chgData name="Martijn Reenaers" userId="910ab43c-e869-4b95-b988-368b30b5352f" providerId="ADAL" clId="{32C1528A-8966-4C69-B728-A115FF29E852}" dt="2023-06-19T14:08:53.999" v="666" actId="20577"/>
          <ac:spMkLst>
            <pc:docMk/>
            <pc:sldMk cId="2424611852" sldId="316"/>
            <ac:spMk id="5" creationId="{F56F2FA2-1734-59FA-48DA-2F4E828799AB}"/>
          </ac:spMkLst>
        </pc:spChg>
        <pc:picChg chg="add mod">
          <ac:chgData name="Martijn Reenaers" userId="910ab43c-e869-4b95-b988-368b30b5352f" providerId="ADAL" clId="{32C1528A-8966-4C69-B728-A115FF29E852}" dt="2023-06-19T14:09:40.730" v="679" actId="14100"/>
          <ac:picMkLst>
            <pc:docMk/>
            <pc:sldMk cId="2424611852" sldId="316"/>
            <ac:picMk id="6" creationId="{1FD7920F-81DC-357F-A70B-0EAFFD7C2C14}"/>
          </ac:picMkLst>
        </pc:picChg>
        <pc:picChg chg="add mod">
          <ac:chgData name="Martijn Reenaers" userId="910ab43c-e869-4b95-b988-368b30b5352f" providerId="ADAL" clId="{32C1528A-8966-4C69-B728-A115FF29E852}" dt="2023-06-19T14:09:49.899" v="685" actId="1076"/>
          <ac:picMkLst>
            <pc:docMk/>
            <pc:sldMk cId="2424611852" sldId="316"/>
            <ac:picMk id="7" creationId="{5542872C-F7BB-2179-EA7C-F5A56DB03FA7}"/>
          </ac:picMkLst>
        </pc:picChg>
        <pc:picChg chg="add mod">
          <ac:chgData name="Martijn Reenaers" userId="910ab43c-e869-4b95-b988-368b30b5352f" providerId="ADAL" clId="{32C1528A-8966-4C69-B728-A115FF29E852}" dt="2023-06-19T14:09:37.940" v="677" actId="1076"/>
          <ac:picMkLst>
            <pc:docMk/>
            <pc:sldMk cId="2424611852" sldId="316"/>
            <ac:picMk id="8" creationId="{E0B845BA-6FAD-BBED-BA25-62A4264987D6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49:14.297" v="838" actId="478"/>
        <pc:sldMkLst>
          <pc:docMk/>
          <pc:sldMk cId="1392704203" sldId="317"/>
        </pc:sldMkLst>
        <pc:spChg chg="mod">
          <ac:chgData name="Martijn Reenaers" userId="910ab43c-e869-4b95-b988-368b30b5352f" providerId="ADAL" clId="{32C1528A-8966-4C69-B728-A115FF29E852}" dt="2023-06-19T14:21:43.455" v="763"/>
          <ac:spMkLst>
            <pc:docMk/>
            <pc:sldMk cId="1392704203" sldId="317"/>
            <ac:spMk id="2" creationId="{E6D7D3C7-1102-5D53-0C0B-11D07BC22725}"/>
          </ac:spMkLst>
        </pc:spChg>
        <pc:spChg chg="del">
          <ac:chgData name="Martijn Reenaers" userId="910ab43c-e869-4b95-b988-368b30b5352f" providerId="ADAL" clId="{32C1528A-8966-4C69-B728-A115FF29E852}" dt="2023-06-19T14:42:01.063" v="787" actId="478"/>
          <ac:spMkLst>
            <pc:docMk/>
            <pc:sldMk cId="1392704203" sldId="317"/>
            <ac:spMk id="3" creationId="{F5F6CD99-5548-6773-0A3E-E08D67BC358F}"/>
          </ac:spMkLst>
        </pc:spChg>
        <pc:spChg chg="del">
          <ac:chgData name="Martijn Reenaers" userId="910ab43c-e869-4b95-b988-368b30b5352f" providerId="ADAL" clId="{32C1528A-8966-4C69-B728-A115FF29E852}" dt="2023-06-19T14:49:14.297" v="838" actId="478"/>
          <ac:spMkLst>
            <pc:docMk/>
            <pc:sldMk cId="1392704203" sldId="317"/>
            <ac:spMk id="4" creationId="{BC0D3132-0912-0FAE-6AB5-BD0CA9DD6098}"/>
          </ac:spMkLst>
        </pc:spChg>
        <pc:spChg chg="add mod">
          <ac:chgData name="Martijn Reenaers" userId="910ab43c-e869-4b95-b988-368b30b5352f" providerId="ADAL" clId="{32C1528A-8966-4C69-B728-A115FF29E852}" dt="2023-06-19T14:29:52.049" v="786" actId="20577"/>
          <ac:spMkLst>
            <pc:docMk/>
            <pc:sldMk cId="1392704203" sldId="317"/>
            <ac:spMk id="5" creationId="{6D1C055A-EA5D-93B5-3ABC-1DFFDD1BFDBC}"/>
          </ac:spMkLst>
        </pc:spChg>
        <pc:picChg chg="add del mod">
          <ac:chgData name="Martijn Reenaers" userId="910ab43c-e869-4b95-b988-368b30b5352f" providerId="ADAL" clId="{32C1528A-8966-4C69-B728-A115FF29E852}" dt="2023-06-19T14:42:50.034" v="792" actId="478"/>
          <ac:picMkLst>
            <pc:docMk/>
            <pc:sldMk cId="1392704203" sldId="317"/>
            <ac:picMk id="6" creationId="{23811430-7B59-123D-AEF6-FA17853A08E0}"/>
          </ac:picMkLst>
        </pc:picChg>
        <pc:picChg chg="add mod">
          <ac:chgData name="Martijn Reenaers" userId="910ab43c-e869-4b95-b988-368b30b5352f" providerId="ADAL" clId="{32C1528A-8966-4C69-B728-A115FF29E852}" dt="2023-06-19T14:44:24.963" v="799" actId="1076"/>
          <ac:picMkLst>
            <pc:docMk/>
            <pc:sldMk cId="1392704203" sldId="317"/>
            <ac:picMk id="7" creationId="{4EA65045-DAB1-E28B-B1EA-39B66EA02ABF}"/>
          </ac:picMkLst>
        </pc:picChg>
        <pc:picChg chg="add mod">
          <ac:chgData name="Martijn Reenaers" userId="910ab43c-e869-4b95-b988-368b30b5352f" providerId="ADAL" clId="{32C1528A-8966-4C69-B728-A115FF29E852}" dt="2023-06-19T14:44:51.498" v="802" actId="1076"/>
          <ac:picMkLst>
            <pc:docMk/>
            <pc:sldMk cId="1392704203" sldId="317"/>
            <ac:picMk id="8" creationId="{7F869CA2-5580-A86B-AB0E-37CFC616B8EF}"/>
          </ac:picMkLst>
        </pc:picChg>
        <pc:picChg chg="add mod">
          <ac:chgData name="Martijn Reenaers" userId="910ab43c-e869-4b95-b988-368b30b5352f" providerId="ADAL" clId="{32C1528A-8966-4C69-B728-A115FF29E852}" dt="2023-06-19T14:44:53.767" v="803" actId="14100"/>
          <ac:picMkLst>
            <pc:docMk/>
            <pc:sldMk cId="1392704203" sldId="317"/>
            <ac:picMk id="9" creationId="{CABE755A-734B-3CAB-82C8-FE084EAC2869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50:55.324" v="873" actId="20577"/>
        <pc:sldMkLst>
          <pc:docMk/>
          <pc:sldMk cId="4150413215" sldId="318"/>
        </pc:sldMkLst>
        <pc:spChg chg="mod">
          <ac:chgData name="Martijn Reenaers" userId="910ab43c-e869-4b95-b988-368b30b5352f" providerId="ADAL" clId="{32C1528A-8966-4C69-B728-A115FF29E852}" dt="2023-06-19T14:21:45.056" v="764"/>
          <ac:spMkLst>
            <pc:docMk/>
            <pc:sldMk cId="4150413215" sldId="318"/>
            <ac:spMk id="2" creationId="{5F7D6A7F-3432-268B-DF90-A35D857DA8BE}"/>
          </ac:spMkLst>
        </pc:spChg>
        <pc:spChg chg="del">
          <ac:chgData name="Martijn Reenaers" userId="910ab43c-e869-4b95-b988-368b30b5352f" providerId="ADAL" clId="{32C1528A-8966-4C69-B728-A115FF29E852}" dt="2023-06-19T14:45:33.106" v="808" actId="478"/>
          <ac:spMkLst>
            <pc:docMk/>
            <pc:sldMk cId="4150413215" sldId="318"/>
            <ac:spMk id="3" creationId="{CF757B1F-02B5-A918-AF85-32EA3D1C3596}"/>
          </ac:spMkLst>
        </pc:spChg>
        <pc:spChg chg="del">
          <ac:chgData name="Martijn Reenaers" userId="910ab43c-e869-4b95-b988-368b30b5352f" providerId="ADAL" clId="{32C1528A-8966-4C69-B728-A115FF29E852}" dt="2023-06-19T14:49:16.655" v="839" actId="478"/>
          <ac:spMkLst>
            <pc:docMk/>
            <pc:sldMk cId="4150413215" sldId="318"/>
            <ac:spMk id="4" creationId="{150AD6B8-0688-8801-7A0E-938F5669FD6D}"/>
          </ac:spMkLst>
        </pc:spChg>
        <pc:spChg chg="add mod">
          <ac:chgData name="Martijn Reenaers" userId="910ab43c-e869-4b95-b988-368b30b5352f" providerId="ADAL" clId="{32C1528A-8966-4C69-B728-A115FF29E852}" dt="2023-06-19T14:50:55.324" v="873" actId="20577"/>
          <ac:spMkLst>
            <pc:docMk/>
            <pc:sldMk cId="4150413215" sldId="318"/>
            <ac:spMk id="5" creationId="{9639EB0B-00E0-71AC-3AFC-8E323CD7082F}"/>
          </ac:spMkLst>
        </pc:spChg>
        <pc:picChg chg="add mod">
          <ac:chgData name="Martijn Reenaers" userId="910ab43c-e869-4b95-b988-368b30b5352f" providerId="ADAL" clId="{32C1528A-8966-4C69-B728-A115FF29E852}" dt="2023-06-19T14:45:54.352" v="814" actId="1076"/>
          <ac:picMkLst>
            <pc:docMk/>
            <pc:sldMk cId="4150413215" sldId="318"/>
            <ac:picMk id="6" creationId="{46C097A2-45B3-B403-430C-1D0ED13384BD}"/>
          </ac:picMkLst>
        </pc:picChg>
        <pc:picChg chg="add mod">
          <ac:chgData name="Martijn Reenaers" userId="910ab43c-e869-4b95-b988-368b30b5352f" providerId="ADAL" clId="{32C1528A-8966-4C69-B728-A115FF29E852}" dt="2023-06-19T14:46:31.555" v="826" actId="1076"/>
          <ac:picMkLst>
            <pc:docMk/>
            <pc:sldMk cId="4150413215" sldId="318"/>
            <ac:picMk id="7" creationId="{EDA15B3B-0B64-36CF-711A-01A06F93E20E}"/>
          </ac:picMkLst>
        </pc:picChg>
        <pc:picChg chg="add mod">
          <ac:chgData name="Martijn Reenaers" userId="910ab43c-e869-4b95-b988-368b30b5352f" providerId="ADAL" clId="{32C1528A-8966-4C69-B728-A115FF29E852}" dt="2023-06-19T14:46:29.684" v="825" actId="1076"/>
          <ac:picMkLst>
            <pc:docMk/>
            <pc:sldMk cId="4150413215" sldId="318"/>
            <ac:picMk id="8" creationId="{41B31787-F8FA-1754-CD0A-D2911E0D58B1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50:52.885" v="871" actId="20577"/>
        <pc:sldMkLst>
          <pc:docMk/>
          <pc:sldMk cId="2108637996" sldId="319"/>
        </pc:sldMkLst>
        <pc:spChg chg="mod">
          <ac:chgData name="Martijn Reenaers" userId="910ab43c-e869-4b95-b988-368b30b5352f" providerId="ADAL" clId="{32C1528A-8966-4C69-B728-A115FF29E852}" dt="2023-06-19T14:21:46.481" v="765"/>
          <ac:spMkLst>
            <pc:docMk/>
            <pc:sldMk cId="2108637996" sldId="319"/>
            <ac:spMk id="2" creationId="{1836F8DA-18EA-88CF-05D6-F5873E882F54}"/>
          </ac:spMkLst>
        </pc:spChg>
        <pc:spChg chg="del">
          <ac:chgData name="Martijn Reenaers" userId="910ab43c-e869-4b95-b988-368b30b5352f" providerId="ADAL" clId="{32C1528A-8966-4C69-B728-A115FF29E852}" dt="2023-06-19T14:48:44.132" v="829" actId="478"/>
          <ac:spMkLst>
            <pc:docMk/>
            <pc:sldMk cId="2108637996" sldId="319"/>
            <ac:spMk id="3" creationId="{57F28199-4D59-17DB-5D55-A34548CBC6F3}"/>
          </ac:spMkLst>
        </pc:spChg>
        <pc:spChg chg="del">
          <ac:chgData name="Martijn Reenaers" userId="910ab43c-e869-4b95-b988-368b30b5352f" providerId="ADAL" clId="{32C1528A-8966-4C69-B728-A115FF29E852}" dt="2023-06-19T14:49:19.973" v="840" actId="478"/>
          <ac:spMkLst>
            <pc:docMk/>
            <pc:sldMk cId="2108637996" sldId="319"/>
            <ac:spMk id="4" creationId="{3BD88AD7-D7BA-3BB3-DD23-014E085DF359}"/>
          </ac:spMkLst>
        </pc:spChg>
        <pc:spChg chg="add mod">
          <ac:chgData name="Martijn Reenaers" userId="910ab43c-e869-4b95-b988-368b30b5352f" providerId="ADAL" clId="{32C1528A-8966-4C69-B728-A115FF29E852}" dt="2023-06-19T14:50:52.885" v="871" actId="20577"/>
          <ac:spMkLst>
            <pc:docMk/>
            <pc:sldMk cId="2108637996" sldId="319"/>
            <ac:spMk id="5" creationId="{8EA953E5-253E-B447-1BE4-9398D0A06CF6}"/>
          </ac:spMkLst>
        </pc:spChg>
        <pc:picChg chg="add mod">
          <ac:chgData name="Martijn Reenaers" userId="910ab43c-e869-4b95-b988-368b30b5352f" providerId="ADAL" clId="{32C1528A-8966-4C69-B728-A115FF29E852}" dt="2023-06-19T14:50:13.738" v="859" actId="1076"/>
          <ac:picMkLst>
            <pc:docMk/>
            <pc:sldMk cId="2108637996" sldId="319"/>
            <ac:picMk id="6" creationId="{38287124-07DD-8CC4-782B-E3940DDCE7C1}"/>
          </ac:picMkLst>
        </pc:picChg>
        <pc:picChg chg="add mod">
          <ac:chgData name="Martijn Reenaers" userId="910ab43c-e869-4b95-b988-368b30b5352f" providerId="ADAL" clId="{32C1528A-8966-4C69-B728-A115FF29E852}" dt="2023-06-19T14:50:11.689" v="858" actId="1076"/>
          <ac:picMkLst>
            <pc:docMk/>
            <pc:sldMk cId="2108637996" sldId="319"/>
            <ac:picMk id="7" creationId="{1439FBF0-D790-8EFE-D91B-9E14B35FFB58}"/>
          </ac:picMkLst>
        </pc:picChg>
        <pc:picChg chg="add del mod">
          <ac:chgData name="Martijn Reenaers" userId="910ab43c-e869-4b95-b988-368b30b5352f" providerId="ADAL" clId="{32C1528A-8966-4C69-B728-A115FF29E852}" dt="2023-06-19T14:49:55.364" v="849" actId="21"/>
          <ac:picMkLst>
            <pc:docMk/>
            <pc:sldMk cId="2108637996" sldId="319"/>
            <ac:picMk id="8" creationId="{22008345-A495-099B-1ED5-8DFB5790DDC1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50:50.364" v="869" actId="20577"/>
        <pc:sldMkLst>
          <pc:docMk/>
          <pc:sldMk cId="3192340091" sldId="320"/>
        </pc:sldMkLst>
        <pc:spChg chg="mod">
          <ac:chgData name="Martijn Reenaers" userId="910ab43c-e869-4b95-b988-368b30b5352f" providerId="ADAL" clId="{32C1528A-8966-4C69-B728-A115FF29E852}" dt="2023-06-19T14:21:47.561" v="766"/>
          <ac:spMkLst>
            <pc:docMk/>
            <pc:sldMk cId="3192340091" sldId="320"/>
            <ac:spMk id="2" creationId="{D7006866-430A-D8EC-463E-BA60D399A690}"/>
          </ac:spMkLst>
        </pc:spChg>
        <pc:spChg chg="del">
          <ac:chgData name="Martijn Reenaers" userId="910ab43c-e869-4b95-b988-368b30b5352f" providerId="ADAL" clId="{32C1528A-8966-4C69-B728-A115FF29E852}" dt="2023-06-19T14:50:00.351" v="851" actId="478"/>
          <ac:spMkLst>
            <pc:docMk/>
            <pc:sldMk cId="3192340091" sldId="320"/>
            <ac:spMk id="3" creationId="{7DF0A6F7-5C32-3218-C8C8-221BDA521CFE}"/>
          </ac:spMkLst>
        </pc:spChg>
        <pc:spChg chg="del">
          <ac:chgData name="Martijn Reenaers" userId="910ab43c-e869-4b95-b988-368b30b5352f" providerId="ADAL" clId="{32C1528A-8966-4C69-B728-A115FF29E852}" dt="2023-06-19T14:49:58.858" v="850" actId="478"/>
          <ac:spMkLst>
            <pc:docMk/>
            <pc:sldMk cId="3192340091" sldId="320"/>
            <ac:spMk id="4" creationId="{9B71FFE0-4771-CA2A-F4DE-91D48F8CD225}"/>
          </ac:spMkLst>
        </pc:spChg>
        <pc:spChg chg="add mod">
          <ac:chgData name="Martijn Reenaers" userId="910ab43c-e869-4b95-b988-368b30b5352f" providerId="ADAL" clId="{32C1528A-8966-4C69-B728-A115FF29E852}" dt="2023-06-19T14:50:50.364" v="869" actId="20577"/>
          <ac:spMkLst>
            <pc:docMk/>
            <pc:sldMk cId="3192340091" sldId="320"/>
            <ac:spMk id="7" creationId="{427E0E31-9281-8A19-B2A1-7699AC2D8176}"/>
          </ac:spMkLst>
        </pc:spChg>
        <pc:picChg chg="add mod">
          <ac:chgData name="Martijn Reenaers" userId="910ab43c-e869-4b95-b988-368b30b5352f" providerId="ADAL" clId="{32C1528A-8966-4C69-B728-A115FF29E852}" dt="2023-06-19T14:50:09.402" v="857" actId="1076"/>
          <ac:picMkLst>
            <pc:docMk/>
            <pc:sldMk cId="3192340091" sldId="320"/>
            <ac:picMk id="5" creationId="{DCB960DE-56A0-E930-1931-62726C3AC028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52:23.487" v="907" actId="1076"/>
        <pc:sldMkLst>
          <pc:docMk/>
          <pc:sldMk cId="1567754888" sldId="321"/>
        </pc:sldMkLst>
        <pc:spChg chg="mod">
          <ac:chgData name="Martijn Reenaers" userId="910ab43c-e869-4b95-b988-368b30b5352f" providerId="ADAL" clId="{32C1528A-8966-4C69-B728-A115FF29E852}" dt="2023-06-19T14:21:52.036" v="769"/>
          <ac:spMkLst>
            <pc:docMk/>
            <pc:sldMk cId="1567754888" sldId="321"/>
            <ac:spMk id="2" creationId="{6B3AA074-4ECF-E4DA-9C81-A28235B311A3}"/>
          </ac:spMkLst>
        </pc:spChg>
        <pc:spChg chg="del">
          <ac:chgData name="Martijn Reenaers" userId="910ab43c-e869-4b95-b988-368b30b5352f" providerId="ADAL" clId="{32C1528A-8966-4C69-B728-A115FF29E852}" dt="2023-06-19T14:51:23.547" v="886" actId="478"/>
          <ac:spMkLst>
            <pc:docMk/>
            <pc:sldMk cId="1567754888" sldId="321"/>
            <ac:spMk id="3" creationId="{B5320392-D68C-7884-3F4D-DD10F254608E}"/>
          </ac:spMkLst>
        </pc:spChg>
        <pc:spChg chg="del">
          <ac:chgData name="Martijn Reenaers" userId="910ab43c-e869-4b95-b988-368b30b5352f" providerId="ADAL" clId="{32C1528A-8966-4C69-B728-A115FF29E852}" dt="2023-06-19T14:51:53.354" v="897" actId="478"/>
          <ac:spMkLst>
            <pc:docMk/>
            <pc:sldMk cId="1567754888" sldId="321"/>
            <ac:spMk id="4" creationId="{C2F440DB-0B6B-5154-2CEA-C11CAF7D4F3B}"/>
          </ac:spMkLst>
        </pc:spChg>
        <pc:spChg chg="add del mod">
          <ac:chgData name="Martijn Reenaers" userId="910ab43c-e869-4b95-b988-368b30b5352f" providerId="ADAL" clId="{32C1528A-8966-4C69-B728-A115FF29E852}" dt="2023-06-19T14:51:10.335" v="877" actId="22"/>
          <ac:spMkLst>
            <pc:docMk/>
            <pc:sldMk cId="1567754888" sldId="321"/>
            <ac:spMk id="6" creationId="{2045C683-57B4-44EB-06DD-5C6FBB9895B8}"/>
          </ac:spMkLst>
        </pc:spChg>
        <pc:spChg chg="add del">
          <ac:chgData name="Martijn Reenaers" userId="910ab43c-e869-4b95-b988-368b30b5352f" providerId="ADAL" clId="{32C1528A-8966-4C69-B728-A115FF29E852}" dt="2023-06-19T14:51:12.721" v="881" actId="22"/>
          <ac:spMkLst>
            <pc:docMk/>
            <pc:sldMk cId="1567754888" sldId="321"/>
            <ac:spMk id="8" creationId="{844BAAB0-F097-EEF8-199B-F4AA625F8205}"/>
          </ac:spMkLst>
        </pc:spChg>
        <pc:spChg chg="add mod">
          <ac:chgData name="Martijn Reenaers" userId="910ab43c-e869-4b95-b988-368b30b5352f" providerId="ADAL" clId="{32C1528A-8966-4C69-B728-A115FF29E852}" dt="2023-06-19T14:51:20.221" v="885" actId="1076"/>
          <ac:spMkLst>
            <pc:docMk/>
            <pc:sldMk cId="1567754888" sldId="321"/>
            <ac:spMk id="10" creationId="{19FA5709-8F68-2DEA-1E1E-10F73A880BEC}"/>
          </ac:spMkLst>
        </pc:spChg>
        <pc:picChg chg="add mod">
          <ac:chgData name="Martijn Reenaers" userId="910ab43c-e869-4b95-b988-368b30b5352f" providerId="ADAL" clId="{32C1528A-8966-4C69-B728-A115FF29E852}" dt="2023-06-19T14:51:35.044" v="891" actId="1076"/>
          <ac:picMkLst>
            <pc:docMk/>
            <pc:sldMk cId="1567754888" sldId="321"/>
            <ac:picMk id="11" creationId="{FE972830-7674-AE77-468B-97627AAB0924}"/>
          </ac:picMkLst>
        </pc:picChg>
        <pc:picChg chg="add mod">
          <ac:chgData name="Martijn Reenaers" userId="910ab43c-e869-4b95-b988-368b30b5352f" providerId="ADAL" clId="{32C1528A-8966-4C69-B728-A115FF29E852}" dt="2023-06-19T14:51:45.605" v="896" actId="1076"/>
          <ac:picMkLst>
            <pc:docMk/>
            <pc:sldMk cId="1567754888" sldId="321"/>
            <ac:picMk id="12" creationId="{5E0B8567-9C58-B67D-F6F5-2E87B01DE0D3}"/>
          </ac:picMkLst>
        </pc:picChg>
        <pc:picChg chg="add mod">
          <ac:chgData name="Martijn Reenaers" userId="910ab43c-e869-4b95-b988-368b30b5352f" providerId="ADAL" clId="{32C1528A-8966-4C69-B728-A115FF29E852}" dt="2023-06-19T14:52:23.487" v="907" actId="1076"/>
          <ac:picMkLst>
            <pc:docMk/>
            <pc:sldMk cId="1567754888" sldId="321"/>
            <ac:picMk id="13" creationId="{BFB116D3-51FA-5F55-B2F0-FF398462D428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53:14.840" v="919" actId="1076"/>
        <pc:sldMkLst>
          <pc:docMk/>
          <pc:sldMk cId="3172061210" sldId="322"/>
        </pc:sldMkLst>
        <pc:spChg chg="mod">
          <ac:chgData name="Martijn Reenaers" userId="910ab43c-e869-4b95-b988-368b30b5352f" providerId="ADAL" clId="{32C1528A-8966-4C69-B728-A115FF29E852}" dt="2023-06-19T14:21:53.294" v="770"/>
          <ac:spMkLst>
            <pc:docMk/>
            <pc:sldMk cId="3172061210" sldId="322"/>
            <ac:spMk id="2" creationId="{E6576EAB-299B-131F-551B-D1EFDC57DFA1}"/>
          </ac:spMkLst>
        </pc:spChg>
        <pc:spChg chg="del">
          <ac:chgData name="Martijn Reenaers" userId="910ab43c-e869-4b95-b988-368b30b5352f" providerId="ADAL" clId="{32C1528A-8966-4C69-B728-A115FF29E852}" dt="2023-06-19T14:52:57.349" v="914" actId="478"/>
          <ac:spMkLst>
            <pc:docMk/>
            <pc:sldMk cId="3172061210" sldId="322"/>
            <ac:spMk id="3" creationId="{D48D64FC-20A9-6251-429B-D7EDDE61CFA4}"/>
          </ac:spMkLst>
        </pc:spChg>
        <pc:spChg chg="del">
          <ac:chgData name="Martijn Reenaers" userId="910ab43c-e869-4b95-b988-368b30b5352f" providerId="ADAL" clId="{32C1528A-8966-4C69-B728-A115FF29E852}" dt="2023-06-19T14:51:57.329" v="898" actId="478"/>
          <ac:spMkLst>
            <pc:docMk/>
            <pc:sldMk cId="3172061210" sldId="322"/>
            <ac:spMk id="4" creationId="{6FDF9AA9-4124-DBED-FE01-428D6C4D30C7}"/>
          </ac:spMkLst>
        </pc:spChg>
        <pc:spChg chg="add del">
          <ac:chgData name="Martijn Reenaers" userId="910ab43c-e869-4b95-b988-368b30b5352f" providerId="ADAL" clId="{32C1528A-8966-4C69-B728-A115FF29E852}" dt="2023-06-19T14:52:42.849" v="909" actId="22"/>
          <ac:spMkLst>
            <pc:docMk/>
            <pc:sldMk cId="3172061210" sldId="322"/>
            <ac:spMk id="6" creationId="{A5E815A3-E49C-2552-EFD0-B4328F2602EC}"/>
          </ac:spMkLst>
        </pc:spChg>
        <pc:spChg chg="add mod">
          <ac:chgData name="Martijn Reenaers" userId="910ab43c-e869-4b95-b988-368b30b5352f" providerId="ADAL" clId="{32C1528A-8966-4C69-B728-A115FF29E852}" dt="2023-06-19T14:52:49.998" v="913" actId="1076"/>
          <ac:spMkLst>
            <pc:docMk/>
            <pc:sldMk cId="3172061210" sldId="322"/>
            <ac:spMk id="8" creationId="{000B0509-1860-269A-8C5D-D3EDA206E413}"/>
          </ac:spMkLst>
        </pc:spChg>
        <pc:picChg chg="add mod">
          <ac:chgData name="Martijn Reenaers" userId="910ab43c-e869-4b95-b988-368b30b5352f" providerId="ADAL" clId="{32C1528A-8966-4C69-B728-A115FF29E852}" dt="2023-06-19T14:53:14.840" v="919" actId="1076"/>
          <ac:picMkLst>
            <pc:docMk/>
            <pc:sldMk cId="3172061210" sldId="322"/>
            <ac:picMk id="9" creationId="{881319FC-E1FC-5508-04EA-ED7F9FE73326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4:57:14.711" v="969" actId="1076"/>
        <pc:sldMkLst>
          <pc:docMk/>
          <pc:sldMk cId="2478790340" sldId="323"/>
        </pc:sldMkLst>
        <pc:spChg chg="mod">
          <ac:chgData name="Martijn Reenaers" userId="910ab43c-e869-4b95-b988-368b30b5352f" providerId="ADAL" clId="{32C1528A-8966-4C69-B728-A115FF29E852}" dt="2023-06-19T14:54:44.935" v="928" actId="20577"/>
          <ac:spMkLst>
            <pc:docMk/>
            <pc:sldMk cId="2478790340" sldId="323"/>
            <ac:spMk id="2" creationId="{1545691C-7884-E45F-8845-80B622BFD4F8}"/>
          </ac:spMkLst>
        </pc:spChg>
        <pc:spChg chg="del">
          <ac:chgData name="Martijn Reenaers" userId="910ab43c-e869-4b95-b988-368b30b5352f" providerId="ADAL" clId="{32C1528A-8966-4C69-B728-A115FF29E852}" dt="2023-06-19T14:55:10.481" v="941" actId="478"/>
          <ac:spMkLst>
            <pc:docMk/>
            <pc:sldMk cId="2478790340" sldId="323"/>
            <ac:spMk id="3" creationId="{B376E5AE-6750-EC71-4D34-4F64CA5174B2}"/>
          </ac:spMkLst>
        </pc:spChg>
        <pc:spChg chg="del mod">
          <ac:chgData name="Martijn Reenaers" userId="910ab43c-e869-4b95-b988-368b30b5352f" providerId="ADAL" clId="{32C1528A-8966-4C69-B728-A115FF29E852}" dt="2023-06-19T14:52:03.725" v="902" actId="478"/>
          <ac:spMkLst>
            <pc:docMk/>
            <pc:sldMk cId="2478790340" sldId="323"/>
            <ac:spMk id="4" creationId="{E5574764-7E7D-33CD-C710-7E2689B2DF5D}"/>
          </ac:spMkLst>
        </pc:spChg>
        <pc:spChg chg="add mod">
          <ac:chgData name="Martijn Reenaers" userId="910ab43c-e869-4b95-b988-368b30b5352f" providerId="ADAL" clId="{32C1528A-8966-4C69-B728-A115FF29E852}" dt="2023-06-19T14:57:14.711" v="969" actId="1076"/>
          <ac:spMkLst>
            <pc:docMk/>
            <pc:sldMk cId="2478790340" sldId="323"/>
            <ac:spMk id="5" creationId="{5F87930C-44F8-78BF-F193-CA10C5D1ABE6}"/>
          </ac:spMkLst>
        </pc:spChg>
        <pc:spChg chg="add del mod">
          <ac:chgData name="Martijn Reenaers" userId="910ab43c-e869-4b95-b988-368b30b5352f" providerId="ADAL" clId="{32C1528A-8966-4C69-B728-A115FF29E852}" dt="2023-06-19T14:55:14.366" v="943"/>
          <ac:spMkLst>
            <pc:docMk/>
            <pc:sldMk cId="2478790340" sldId="323"/>
            <ac:spMk id="6" creationId="{9D05C5BD-7F15-53A5-6714-CAD5562A309D}"/>
          </ac:spMkLst>
        </pc:spChg>
        <pc:picChg chg="add mod">
          <ac:chgData name="Martijn Reenaers" userId="910ab43c-e869-4b95-b988-368b30b5352f" providerId="ADAL" clId="{32C1528A-8966-4C69-B728-A115FF29E852}" dt="2023-06-19T14:56:08.916" v="955" actId="1076"/>
          <ac:picMkLst>
            <pc:docMk/>
            <pc:sldMk cId="2478790340" sldId="323"/>
            <ac:picMk id="7" creationId="{961AE033-13B9-BC3D-D526-04C8620E977A}"/>
          </ac:picMkLst>
        </pc:picChg>
        <pc:picChg chg="add mod">
          <ac:chgData name="Martijn Reenaers" userId="910ab43c-e869-4b95-b988-368b30b5352f" providerId="ADAL" clId="{32C1528A-8966-4C69-B728-A115FF29E852}" dt="2023-06-19T14:56:05.050" v="953" actId="1076"/>
          <ac:picMkLst>
            <pc:docMk/>
            <pc:sldMk cId="2478790340" sldId="323"/>
            <ac:picMk id="9" creationId="{94BFC069-E429-5B96-C420-E29ABD7FA240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5:01:45.480" v="1021" actId="20577"/>
        <pc:sldMkLst>
          <pc:docMk/>
          <pc:sldMk cId="1163690708" sldId="324"/>
        </pc:sldMkLst>
        <pc:spChg chg="mod">
          <ac:chgData name="Martijn Reenaers" userId="910ab43c-e869-4b95-b988-368b30b5352f" providerId="ADAL" clId="{32C1528A-8966-4C69-B728-A115FF29E852}" dt="2023-06-19T14:57:09.470" v="968"/>
          <ac:spMkLst>
            <pc:docMk/>
            <pc:sldMk cId="1163690708" sldId="324"/>
            <ac:spMk id="2" creationId="{7B62B24E-E385-095E-4164-819133DA5561}"/>
          </ac:spMkLst>
        </pc:spChg>
        <pc:spChg chg="del">
          <ac:chgData name="Martijn Reenaers" userId="910ab43c-e869-4b95-b988-368b30b5352f" providerId="ADAL" clId="{32C1528A-8966-4C69-B728-A115FF29E852}" dt="2023-06-19T14:57:31.228" v="974" actId="478"/>
          <ac:spMkLst>
            <pc:docMk/>
            <pc:sldMk cId="1163690708" sldId="324"/>
            <ac:spMk id="3" creationId="{D6FB6E34-867E-25FC-D39E-015C2E074E02}"/>
          </ac:spMkLst>
        </pc:spChg>
        <pc:spChg chg="del">
          <ac:chgData name="Martijn Reenaers" userId="910ab43c-e869-4b95-b988-368b30b5352f" providerId="ADAL" clId="{32C1528A-8966-4C69-B728-A115FF29E852}" dt="2023-06-19T14:52:05.272" v="903" actId="478"/>
          <ac:spMkLst>
            <pc:docMk/>
            <pc:sldMk cId="1163690708" sldId="324"/>
            <ac:spMk id="4" creationId="{DF33E8C3-0701-0BEF-479D-C0FB59834049}"/>
          </ac:spMkLst>
        </pc:spChg>
        <pc:spChg chg="add mod">
          <ac:chgData name="Martijn Reenaers" userId="910ab43c-e869-4b95-b988-368b30b5352f" providerId="ADAL" clId="{32C1528A-8966-4C69-B728-A115FF29E852}" dt="2023-06-19T15:01:45.480" v="1021" actId="20577"/>
          <ac:spMkLst>
            <pc:docMk/>
            <pc:sldMk cId="1163690708" sldId="324"/>
            <ac:spMk id="5" creationId="{EBF91BFA-F75D-0923-6157-12F16AE6096A}"/>
          </ac:spMkLst>
        </pc:spChg>
        <pc:spChg chg="add mod">
          <ac:chgData name="Martijn Reenaers" userId="910ab43c-e869-4b95-b988-368b30b5352f" providerId="ADAL" clId="{32C1528A-8966-4C69-B728-A115FF29E852}" dt="2023-06-19T15:00:17.340" v="1011" actId="20577"/>
          <ac:spMkLst>
            <pc:docMk/>
            <pc:sldMk cId="1163690708" sldId="324"/>
            <ac:spMk id="7" creationId="{61EBC757-B56E-74F1-8867-62649460DAF9}"/>
          </ac:spMkLst>
        </pc:spChg>
        <pc:spChg chg="add del mod">
          <ac:chgData name="Martijn Reenaers" userId="910ab43c-e869-4b95-b988-368b30b5352f" providerId="ADAL" clId="{32C1528A-8966-4C69-B728-A115FF29E852}" dt="2023-06-19T14:58:17.622" v="990" actId="478"/>
          <ac:spMkLst>
            <pc:docMk/>
            <pc:sldMk cId="1163690708" sldId="324"/>
            <ac:spMk id="9" creationId="{11DA4BE7-F751-F3B3-23D9-F98CDB1741B4}"/>
          </ac:spMkLst>
        </pc:spChg>
        <pc:picChg chg="add mod">
          <ac:chgData name="Martijn Reenaers" userId="910ab43c-e869-4b95-b988-368b30b5352f" providerId="ADAL" clId="{32C1528A-8966-4C69-B728-A115FF29E852}" dt="2023-06-19T14:57:33.585" v="976" actId="1076"/>
          <ac:picMkLst>
            <pc:docMk/>
            <pc:sldMk cId="1163690708" sldId="324"/>
            <ac:picMk id="6" creationId="{93FE0378-8449-AC4D-9FCD-09222C1D02AF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5:03:24.600" v="1039" actId="478"/>
        <pc:sldMkLst>
          <pc:docMk/>
          <pc:sldMk cId="2057080501" sldId="325"/>
        </pc:sldMkLst>
        <pc:spChg chg="mod">
          <ac:chgData name="Martijn Reenaers" userId="910ab43c-e869-4b95-b988-368b30b5352f" providerId="ADAL" clId="{32C1528A-8966-4C69-B728-A115FF29E852}" dt="2023-06-19T15:00:23.500" v="1013"/>
          <ac:spMkLst>
            <pc:docMk/>
            <pc:sldMk cId="2057080501" sldId="325"/>
            <ac:spMk id="2" creationId="{37F05F21-064C-ADF0-D0D9-34B7C0062A3D}"/>
          </ac:spMkLst>
        </pc:spChg>
        <pc:spChg chg="del">
          <ac:chgData name="Martijn Reenaers" userId="910ab43c-e869-4b95-b988-368b30b5352f" providerId="ADAL" clId="{32C1528A-8966-4C69-B728-A115FF29E852}" dt="2023-06-19T15:01:55.609" v="1022" actId="478"/>
          <ac:spMkLst>
            <pc:docMk/>
            <pc:sldMk cId="2057080501" sldId="325"/>
            <ac:spMk id="3" creationId="{F8189AFF-26E7-9512-5965-91E553C7E7F5}"/>
          </ac:spMkLst>
        </pc:spChg>
        <pc:spChg chg="del">
          <ac:chgData name="Martijn Reenaers" userId="910ab43c-e869-4b95-b988-368b30b5352f" providerId="ADAL" clId="{32C1528A-8966-4C69-B728-A115FF29E852}" dt="2023-06-19T15:03:24.600" v="1039" actId="478"/>
          <ac:spMkLst>
            <pc:docMk/>
            <pc:sldMk cId="2057080501" sldId="325"/>
            <ac:spMk id="4" creationId="{5FFC4672-C694-3E86-0E9D-C95A1F114BA4}"/>
          </ac:spMkLst>
        </pc:spChg>
        <pc:spChg chg="add mod">
          <ac:chgData name="Martijn Reenaers" userId="910ab43c-e869-4b95-b988-368b30b5352f" providerId="ADAL" clId="{32C1528A-8966-4C69-B728-A115FF29E852}" dt="2023-06-19T15:01:08.572" v="1017" actId="20577"/>
          <ac:spMkLst>
            <pc:docMk/>
            <pc:sldMk cId="2057080501" sldId="325"/>
            <ac:spMk id="5" creationId="{53F6328E-545C-A4DA-C8F8-D43AED009847}"/>
          </ac:spMkLst>
        </pc:spChg>
        <pc:picChg chg="add mod">
          <ac:chgData name="Martijn Reenaers" userId="910ab43c-e869-4b95-b988-368b30b5352f" providerId="ADAL" clId="{32C1528A-8966-4C69-B728-A115FF29E852}" dt="2023-06-19T15:02:01.415" v="1027" actId="1076"/>
          <ac:picMkLst>
            <pc:docMk/>
            <pc:sldMk cId="2057080501" sldId="325"/>
            <ac:picMk id="6" creationId="{832B850A-2255-B533-4C1A-12426799CC1C}"/>
          </ac:picMkLst>
        </pc:picChg>
      </pc:sldChg>
      <pc:sldChg chg="addSp delSp modSp new mod">
        <pc:chgData name="Martijn Reenaers" userId="910ab43c-e869-4b95-b988-368b30b5352f" providerId="ADAL" clId="{32C1528A-8966-4C69-B728-A115FF29E852}" dt="2023-06-19T15:03:22.228" v="1038" actId="478"/>
        <pc:sldMkLst>
          <pc:docMk/>
          <pc:sldMk cId="2992690932" sldId="326"/>
        </pc:sldMkLst>
        <pc:spChg chg="del mod">
          <ac:chgData name="Martijn Reenaers" userId="910ab43c-e869-4b95-b988-368b30b5352f" providerId="ADAL" clId="{32C1528A-8966-4C69-B728-A115FF29E852}" dt="2023-06-19T15:03:07.998" v="1036" actId="478"/>
          <ac:spMkLst>
            <pc:docMk/>
            <pc:sldMk cId="2992690932" sldId="326"/>
            <ac:spMk id="2" creationId="{3DDDB539-5854-A9AB-FB5E-E8B0DC6F9873}"/>
          </ac:spMkLst>
        </pc:spChg>
        <pc:spChg chg="del">
          <ac:chgData name="Martijn Reenaers" userId="910ab43c-e869-4b95-b988-368b30b5352f" providerId="ADAL" clId="{32C1528A-8966-4C69-B728-A115FF29E852}" dt="2023-06-19T15:03:03.532" v="1034"/>
          <ac:spMkLst>
            <pc:docMk/>
            <pc:sldMk cId="2992690932" sldId="326"/>
            <ac:spMk id="3" creationId="{4D2BB739-5DD5-AFA1-B4E5-7975FE0A0945}"/>
          </ac:spMkLst>
        </pc:spChg>
        <pc:spChg chg="del">
          <ac:chgData name="Martijn Reenaers" userId="910ab43c-e869-4b95-b988-368b30b5352f" providerId="ADAL" clId="{32C1528A-8966-4C69-B728-A115FF29E852}" dt="2023-06-19T15:03:22.228" v="1038" actId="478"/>
          <ac:spMkLst>
            <pc:docMk/>
            <pc:sldMk cId="2992690932" sldId="326"/>
            <ac:spMk id="4" creationId="{D13669BE-83C5-A0F1-36D2-767373755C56}"/>
          </ac:spMkLst>
        </pc:spChg>
        <pc:picChg chg="add mod">
          <ac:chgData name="Martijn Reenaers" userId="910ab43c-e869-4b95-b988-368b30b5352f" providerId="ADAL" clId="{32C1528A-8966-4C69-B728-A115FF29E852}" dt="2023-06-19T15:03:10.517" v="1037" actId="1076"/>
          <ac:picMkLst>
            <pc:docMk/>
            <pc:sldMk cId="2992690932" sldId="326"/>
            <ac:picMk id="6146" creationId="{8D22C0D6-85C8-1317-920B-323829D0B4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65E6A-F9AE-4DCA-8FCC-2B88476DD2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4AEE29-74BB-41DE-B760-6528D8A5F001}">
      <dgm:prSet/>
      <dgm:spPr/>
      <dgm:t>
        <a:bodyPr/>
        <a:lstStyle/>
        <a:p>
          <a:r>
            <a:rPr lang="en-GB" dirty="0" err="1"/>
            <a:t>Oogpunt</a:t>
          </a:r>
          <a:r>
            <a:rPr lang="en-GB" dirty="0"/>
            <a:t> Gebruiker</a:t>
          </a:r>
          <a:endParaRPr lang="en-US" dirty="0"/>
        </a:p>
      </dgm:t>
    </dgm:pt>
    <dgm:pt modelId="{EB540FB1-6F02-4DC3-B85F-37639181DD4E}" type="parTrans" cxnId="{3C9B581A-0CEE-4A9F-A847-451AD63E936F}">
      <dgm:prSet/>
      <dgm:spPr/>
      <dgm:t>
        <a:bodyPr/>
        <a:lstStyle/>
        <a:p>
          <a:endParaRPr lang="en-US"/>
        </a:p>
      </dgm:t>
    </dgm:pt>
    <dgm:pt modelId="{83910850-5E25-46F5-94E6-DDC812D9100B}" type="sibTrans" cxnId="{3C9B581A-0CEE-4A9F-A847-451AD63E936F}">
      <dgm:prSet/>
      <dgm:spPr/>
      <dgm:t>
        <a:bodyPr/>
        <a:lstStyle/>
        <a:p>
          <a:endParaRPr lang="en-US"/>
        </a:p>
      </dgm:t>
    </dgm:pt>
    <dgm:pt modelId="{A86E3DC0-2EF1-49EC-805B-7E521D5A60D8}">
      <dgm:prSet/>
      <dgm:spPr/>
      <dgm:t>
        <a:bodyPr/>
        <a:lstStyle/>
        <a:p>
          <a:r>
            <a:rPr lang="en-GB" dirty="0" err="1"/>
            <a:t>Structuur</a:t>
          </a:r>
          <a:endParaRPr lang="en-US" dirty="0"/>
        </a:p>
      </dgm:t>
    </dgm:pt>
    <dgm:pt modelId="{9A1AFB87-D450-481E-B21F-80E35F9469FF}" type="parTrans" cxnId="{08520C77-9E74-4499-A571-B9821527492B}">
      <dgm:prSet/>
      <dgm:spPr/>
      <dgm:t>
        <a:bodyPr/>
        <a:lstStyle/>
        <a:p>
          <a:endParaRPr lang="en-US"/>
        </a:p>
      </dgm:t>
    </dgm:pt>
    <dgm:pt modelId="{32D53954-3C24-4F44-9597-84E60FAF91B3}" type="sibTrans" cxnId="{08520C77-9E74-4499-A571-B9821527492B}">
      <dgm:prSet/>
      <dgm:spPr/>
      <dgm:t>
        <a:bodyPr/>
        <a:lstStyle/>
        <a:p>
          <a:endParaRPr lang="en-US"/>
        </a:p>
      </dgm:t>
    </dgm:pt>
    <dgm:pt modelId="{833D47E0-EC79-4D3C-B1A6-DC2F9FB262BB}">
      <dgm:prSet/>
      <dgm:spPr/>
      <dgm:t>
        <a:bodyPr/>
        <a:lstStyle/>
        <a:p>
          <a:r>
            <a:rPr lang="en-US" dirty="0"/>
            <a:t>Gradle</a:t>
          </a:r>
        </a:p>
      </dgm:t>
    </dgm:pt>
    <dgm:pt modelId="{027964A0-9E2C-4C66-B532-11E671C1086A}" type="parTrans" cxnId="{D2EF4126-42F1-45C9-9554-AB17960875A6}">
      <dgm:prSet/>
      <dgm:spPr/>
      <dgm:t>
        <a:bodyPr/>
        <a:lstStyle/>
        <a:p>
          <a:endParaRPr lang="en-US"/>
        </a:p>
      </dgm:t>
    </dgm:pt>
    <dgm:pt modelId="{A4E91DC9-F48E-49BA-BF52-1CBB3BEFC6FA}" type="sibTrans" cxnId="{D2EF4126-42F1-45C9-9554-AB17960875A6}">
      <dgm:prSet/>
      <dgm:spPr/>
      <dgm:t>
        <a:bodyPr/>
        <a:lstStyle/>
        <a:p>
          <a:endParaRPr lang="en-US"/>
        </a:p>
      </dgm:t>
    </dgm:pt>
    <dgm:pt modelId="{FE2EF044-00CA-4901-A0A9-4CF97E0A12D4}">
      <dgm:prSet/>
      <dgm:spPr/>
      <dgm:t>
        <a:bodyPr/>
        <a:lstStyle/>
        <a:p>
          <a:r>
            <a:rPr lang="en-GB" dirty="0"/>
            <a:t>Database</a:t>
          </a:r>
          <a:endParaRPr lang="en-US" dirty="0"/>
        </a:p>
      </dgm:t>
    </dgm:pt>
    <dgm:pt modelId="{9FD0887D-5469-4701-974A-2DA9CFAE926D}" type="parTrans" cxnId="{0A581BF7-BE2C-407F-BF58-9C0ECEF9E81D}">
      <dgm:prSet/>
      <dgm:spPr/>
      <dgm:t>
        <a:bodyPr/>
        <a:lstStyle/>
        <a:p>
          <a:endParaRPr lang="en-US"/>
        </a:p>
      </dgm:t>
    </dgm:pt>
    <dgm:pt modelId="{BFBE5000-811D-49A5-A814-1DCD5C205DCE}" type="sibTrans" cxnId="{0A581BF7-BE2C-407F-BF58-9C0ECEF9E81D}">
      <dgm:prSet/>
      <dgm:spPr/>
      <dgm:t>
        <a:bodyPr/>
        <a:lstStyle/>
        <a:p>
          <a:endParaRPr lang="en-US"/>
        </a:p>
      </dgm:t>
    </dgm:pt>
    <dgm:pt modelId="{0F189604-79DD-4C3B-A441-0B51AFEFF4EE}">
      <dgm:prSet/>
      <dgm:spPr/>
      <dgm:t>
        <a:bodyPr/>
        <a:lstStyle/>
        <a:p>
          <a:r>
            <a:rPr lang="en-GB" dirty="0" err="1"/>
            <a:t>Technische</a:t>
          </a:r>
          <a:r>
            <a:rPr lang="en-GB" dirty="0"/>
            <a:t> </a:t>
          </a:r>
          <a:r>
            <a:rPr lang="en-GB" dirty="0" err="1"/>
            <a:t>Werking</a:t>
          </a:r>
          <a:endParaRPr lang="en-US" dirty="0"/>
        </a:p>
      </dgm:t>
    </dgm:pt>
    <dgm:pt modelId="{AF19B1A3-8445-4CB4-8CC0-E12B7920B201}" type="parTrans" cxnId="{85877BA6-5EA2-4883-80DE-DE459CE04572}">
      <dgm:prSet/>
      <dgm:spPr/>
      <dgm:t>
        <a:bodyPr/>
        <a:lstStyle/>
        <a:p>
          <a:endParaRPr lang="en-US"/>
        </a:p>
      </dgm:t>
    </dgm:pt>
    <dgm:pt modelId="{292A7481-BA6E-47CA-B932-7AE0336A508F}" type="sibTrans" cxnId="{85877BA6-5EA2-4883-80DE-DE459CE04572}">
      <dgm:prSet/>
      <dgm:spPr/>
      <dgm:t>
        <a:bodyPr/>
        <a:lstStyle/>
        <a:p>
          <a:endParaRPr lang="en-US"/>
        </a:p>
      </dgm:t>
    </dgm:pt>
    <dgm:pt modelId="{DB59378C-2C8B-458F-96D7-E6B69A521398}" type="pres">
      <dgm:prSet presAssocID="{95565E6A-F9AE-4DCA-8FCC-2B88476DD244}" presName="root" presStyleCnt="0">
        <dgm:presLayoutVars>
          <dgm:dir/>
          <dgm:resizeHandles val="exact"/>
        </dgm:presLayoutVars>
      </dgm:prSet>
      <dgm:spPr/>
    </dgm:pt>
    <dgm:pt modelId="{EB3086D3-CFBF-41E4-AA04-6CB51D54529D}" type="pres">
      <dgm:prSet presAssocID="{134AEE29-74BB-41DE-B760-6528D8A5F001}" presName="compNode" presStyleCnt="0"/>
      <dgm:spPr/>
    </dgm:pt>
    <dgm:pt modelId="{74ABCA42-5EC5-4510-9D27-F5EF97DD319E}" type="pres">
      <dgm:prSet presAssocID="{134AEE29-74BB-41DE-B760-6528D8A5F001}" presName="bgRect" presStyleLbl="bgShp" presStyleIdx="0" presStyleCnt="5" custLinFactNeighborY="-3827"/>
      <dgm:spPr/>
    </dgm:pt>
    <dgm:pt modelId="{BC291B42-403B-4314-A713-B6FC0CF1F81C}" type="pres">
      <dgm:prSet presAssocID="{134AEE29-74BB-41DE-B760-6528D8A5F0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6930A48-C3DC-40D8-A621-89E1C4AC1F65}" type="pres">
      <dgm:prSet presAssocID="{134AEE29-74BB-41DE-B760-6528D8A5F001}" presName="spaceRect" presStyleCnt="0"/>
      <dgm:spPr/>
    </dgm:pt>
    <dgm:pt modelId="{C3C9996B-9037-4426-B666-5988BCC18789}" type="pres">
      <dgm:prSet presAssocID="{134AEE29-74BB-41DE-B760-6528D8A5F001}" presName="parTx" presStyleLbl="revTx" presStyleIdx="0" presStyleCnt="5">
        <dgm:presLayoutVars>
          <dgm:chMax val="0"/>
          <dgm:chPref val="0"/>
        </dgm:presLayoutVars>
      </dgm:prSet>
      <dgm:spPr/>
    </dgm:pt>
    <dgm:pt modelId="{280EBF53-EC52-464B-B7D8-A36B530EAC0D}" type="pres">
      <dgm:prSet presAssocID="{83910850-5E25-46F5-94E6-DDC812D9100B}" presName="sibTrans" presStyleCnt="0"/>
      <dgm:spPr/>
    </dgm:pt>
    <dgm:pt modelId="{27057B9C-3C13-4DF0-831B-9A4B0E4F5E9A}" type="pres">
      <dgm:prSet presAssocID="{A86E3DC0-2EF1-49EC-805B-7E521D5A60D8}" presName="compNode" presStyleCnt="0"/>
      <dgm:spPr/>
    </dgm:pt>
    <dgm:pt modelId="{4D8DDE3E-740E-41A2-ACCC-BCA5B1372FBD}" type="pres">
      <dgm:prSet presAssocID="{A86E3DC0-2EF1-49EC-805B-7E521D5A60D8}" presName="bgRect" presStyleLbl="bgShp" presStyleIdx="1" presStyleCnt="5"/>
      <dgm:spPr/>
    </dgm:pt>
    <dgm:pt modelId="{93174900-07F1-47C2-9CB9-072947BB4E63}" type="pres">
      <dgm:prSet presAssocID="{A86E3DC0-2EF1-49EC-805B-7E521D5A60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ërarchie"/>
        </a:ext>
      </dgm:extLst>
    </dgm:pt>
    <dgm:pt modelId="{B29E8D88-504B-4C3C-9DE3-E51739B8D246}" type="pres">
      <dgm:prSet presAssocID="{A86E3DC0-2EF1-49EC-805B-7E521D5A60D8}" presName="spaceRect" presStyleCnt="0"/>
      <dgm:spPr/>
    </dgm:pt>
    <dgm:pt modelId="{6E7A89AC-B107-43C9-BB88-065DD9748B83}" type="pres">
      <dgm:prSet presAssocID="{A86E3DC0-2EF1-49EC-805B-7E521D5A60D8}" presName="parTx" presStyleLbl="revTx" presStyleIdx="1" presStyleCnt="5">
        <dgm:presLayoutVars>
          <dgm:chMax val="0"/>
          <dgm:chPref val="0"/>
        </dgm:presLayoutVars>
      </dgm:prSet>
      <dgm:spPr/>
    </dgm:pt>
    <dgm:pt modelId="{0D34B829-9C85-475E-BF18-7F69A668C75E}" type="pres">
      <dgm:prSet presAssocID="{32D53954-3C24-4F44-9597-84E60FAF91B3}" presName="sibTrans" presStyleCnt="0"/>
      <dgm:spPr/>
    </dgm:pt>
    <dgm:pt modelId="{97F030D7-88B5-4A46-9435-FF45241095A2}" type="pres">
      <dgm:prSet presAssocID="{833D47E0-EC79-4D3C-B1A6-DC2F9FB262BB}" presName="compNode" presStyleCnt="0"/>
      <dgm:spPr/>
    </dgm:pt>
    <dgm:pt modelId="{2EFAC107-0060-4615-A0DC-74E1F4C7F32E}" type="pres">
      <dgm:prSet presAssocID="{833D47E0-EC79-4D3C-B1A6-DC2F9FB262BB}" presName="bgRect" presStyleLbl="bgShp" presStyleIdx="2" presStyleCnt="5"/>
      <dgm:spPr/>
    </dgm:pt>
    <dgm:pt modelId="{BD49CDA1-2632-4976-87D8-0AE3DB19E682}" type="pres">
      <dgm:prSet presAssocID="{833D47E0-EC79-4D3C-B1A6-DC2F9FB262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AF4B6AD5-58C8-42FC-94B6-E0B6E0610E4C}" type="pres">
      <dgm:prSet presAssocID="{833D47E0-EC79-4D3C-B1A6-DC2F9FB262BB}" presName="spaceRect" presStyleCnt="0"/>
      <dgm:spPr/>
    </dgm:pt>
    <dgm:pt modelId="{E024BA5D-8AD6-414D-8BA4-1483BC05D939}" type="pres">
      <dgm:prSet presAssocID="{833D47E0-EC79-4D3C-B1A6-DC2F9FB262BB}" presName="parTx" presStyleLbl="revTx" presStyleIdx="2" presStyleCnt="5">
        <dgm:presLayoutVars>
          <dgm:chMax val="0"/>
          <dgm:chPref val="0"/>
        </dgm:presLayoutVars>
      </dgm:prSet>
      <dgm:spPr/>
    </dgm:pt>
    <dgm:pt modelId="{B4C796E6-0B9D-4A1A-A082-7B167ADBB3B4}" type="pres">
      <dgm:prSet presAssocID="{A4E91DC9-F48E-49BA-BF52-1CBB3BEFC6FA}" presName="sibTrans" presStyleCnt="0"/>
      <dgm:spPr/>
    </dgm:pt>
    <dgm:pt modelId="{34F78FF4-5C1D-46D6-A6A0-41C74EA980EA}" type="pres">
      <dgm:prSet presAssocID="{FE2EF044-00CA-4901-A0A9-4CF97E0A12D4}" presName="compNode" presStyleCnt="0"/>
      <dgm:spPr/>
    </dgm:pt>
    <dgm:pt modelId="{3FAD6243-47A9-4AAE-B947-7B75BAEB0732}" type="pres">
      <dgm:prSet presAssocID="{FE2EF044-00CA-4901-A0A9-4CF97E0A12D4}" presName="bgRect" presStyleLbl="bgShp" presStyleIdx="3" presStyleCnt="5"/>
      <dgm:spPr/>
    </dgm:pt>
    <dgm:pt modelId="{5CC947C1-7D1A-4CAC-86B3-DCA35CDF8144}" type="pres">
      <dgm:prSet presAssocID="{FE2EF044-00CA-4901-A0A9-4CF97E0A12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D11F23-47B8-4295-8AAF-5C2A4288FB6A}" type="pres">
      <dgm:prSet presAssocID="{FE2EF044-00CA-4901-A0A9-4CF97E0A12D4}" presName="spaceRect" presStyleCnt="0"/>
      <dgm:spPr/>
    </dgm:pt>
    <dgm:pt modelId="{0267988B-ABAB-46B1-91E6-10A158E01269}" type="pres">
      <dgm:prSet presAssocID="{FE2EF044-00CA-4901-A0A9-4CF97E0A12D4}" presName="parTx" presStyleLbl="revTx" presStyleIdx="3" presStyleCnt="5">
        <dgm:presLayoutVars>
          <dgm:chMax val="0"/>
          <dgm:chPref val="0"/>
        </dgm:presLayoutVars>
      </dgm:prSet>
      <dgm:spPr/>
    </dgm:pt>
    <dgm:pt modelId="{0925C78B-DBF1-4E90-BD2C-ECFA37B8F47B}" type="pres">
      <dgm:prSet presAssocID="{BFBE5000-811D-49A5-A814-1DCD5C205DCE}" presName="sibTrans" presStyleCnt="0"/>
      <dgm:spPr/>
    </dgm:pt>
    <dgm:pt modelId="{0DC8DA82-401A-43B9-A611-C473BC7D3178}" type="pres">
      <dgm:prSet presAssocID="{0F189604-79DD-4C3B-A441-0B51AFEFF4EE}" presName="compNode" presStyleCnt="0"/>
      <dgm:spPr/>
    </dgm:pt>
    <dgm:pt modelId="{9F2732D0-9B49-4E0C-8EB4-C4316F361E2A}" type="pres">
      <dgm:prSet presAssocID="{0F189604-79DD-4C3B-A441-0B51AFEFF4EE}" presName="bgRect" presStyleLbl="bgShp" presStyleIdx="4" presStyleCnt="5"/>
      <dgm:spPr/>
    </dgm:pt>
    <dgm:pt modelId="{208A9622-2B41-4558-9048-E26BBF1A8E2E}" type="pres">
      <dgm:prSet presAssocID="{0F189604-79DD-4C3B-A441-0B51AFEFF4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C9404A6-4892-4549-87D7-B05E4F4CFA32}" type="pres">
      <dgm:prSet presAssocID="{0F189604-79DD-4C3B-A441-0B51AFEFF4EE}" presName="spaceRect" presStyleCnt="0"/>
      <dgm:spPr/>
    </dgm:pt>
    <dgm:pt modelId="{510DEA30-980E-4E29-9477-754C6B8F435E}" type="pres">
      <dgm:prSet presAssocID="{0F189604-79DD-4C3B-A441-0B51AFEFF4E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9B581A-0CEE-4A9F-A847-451AD63E936F}" srcId="{95565E6A-F9AE-4DCA-8FCC-2B88476DD244}" destId="{134AEE29-74BB-41DE-B760-6528D8A5F001}" srcOrd="0" destOrd="0" parTransId="{EB540FB1-6F02-4DC3-B85F-37639181DD4E}" sibTransId="{83910850-5E25-46F5-94E6-DDC812D9100B}"/>
    <dgm:cxn modelId="{D2EF4126-42F1-45C9-9554-AB17960875A6}" srcId="{95565E6A-F9AE-4DCA-8FCC-2B88476DD244}" destId="{833D47E0-EC79-4D3C-B1A6-DC2F9FB262BB}" srcOrd="2" destOrd="0" parTransId="{027964A0-9E2C-4C66-B532-11E671C1086A}" sibTransId="{A4E91DC9-F48E-49BA-BF52-1CBB3BEFC6FA}"/>
    <dgm:cxn modelId="{08520C77-9E74-4499-A571-B9821527492B}" srcId="{95565E6A-F9AE-4DCA-8FCC-2B88476DD244}" destId="{A86E3DC0-2EF1-49EC-805B-7E521D5A60D8}" srcOrd="1" destOrd="0" parTransId="{9A1AFB87-D450-481E-B21F-80E35F9469FF}" sibTransId="{32D53954-3C24-4F44-9597-84E60FAF91B3}"/>
    <dgm:cxn modelId="{C7C7BC57-075E-4244-9FFC-AD6B879E47E4}" type="presOf" srcId="{0F189604-79DD-4C3B-A441-0B51AFEFF4EE}" destId="{510DEA30-980E-4E29-9477-754C6B8F435E}" srcOrd="0" destOrd="0" presId="urn:microsoft.com/office/officeart/2018/2/layout/IconVerticalSolidList"/>
    <dgm:cxn modelId="{41287290-C8B0-4B40-B931-3DA3CFA7A90F}" type="presOf" srcId="{FE2EF044-00CA-4901-A0A9-4CF97E0A12D4}" destId="{0267988B-ABAB-46B1-91E6-10A158E01269}" srcOrd="0" destOrd="0" presId="urn:microsoft.com/office/officeart/2018/2/layout/IconVerticalSolidList"/>
    <dgm:cxn modelId="{85877BA6-5EA2-4883-80DE-DE459CE04572}" srcId="{95565E6A-F9AE-4DCA-8FCC-2B88476DD244}" destId="{0F189604-79DD-4C3B-A441-0B51AFEFF4EE}" srcOrd="4" destOrd="0" parTransId="{AF19B1A3-8445-4CB4-8CC0-E12B7920B201}" sibTransId="{292A7481-BA6E-47CA-B932-7AE0336A508F}"/>
    <dgm:cxn modelId="{F95983BF-8C23-437E-B077-85DD8E9760BA}" type="presOf" srcId="{A86E3DC0-2EF1-49EC-805B-7E521D5A60D8}" destId="{6E7A89AC-B107-43C9-BB88-065DD9748B83}" srcOrd="0" destOrd="0" presId="urn:microsoft.com/office/officeart/2018/2/layout/IconVerticalSolidList"/>
    <dgm:cxn modelId="{4D21A3CC-8D45-428A-97B2-90AF98BA9428}" type="presOf" srcId="{95565E6A-F9AE-4DCA-8FCC-2B88476DD244}" destId="{DB59378C-2C8B-458F-96D7-E6B69A521398}" srcOrd="0" destOrd="0" presId="urn:microsoft.com/office/officeart/2018/2/layout/IconVerticalSolidList"/>
    <dgm:cxn modelId="{0291E9F6-AE60-4E73-9B11-815D58EE41B2}" type="presOf" srcId="{833D47E0-EC79-4D3C-B1A6-DC2F9FB262BB}" destId="{E024BA5D-8AD6-414D-8BA4-1483BC05D939}" srcOrd="0" destOrd="0" presId="urn:microsoft.com/office/officeart/2018/2/layout/IconVerticalSolidList"/>
    <dgm:cxn modelId="{0A581BF7-BE2C-407F-BF58-9C0ECEF9E81D}" srcId="{95565E6A-F9AE-4DCA-8FCC-2B88476DD244}" destId="{FE2EF044-00CA-4901-A0A9-4CF97E0A12D4}" srcOrd="3" destOrd="0" parTransId="{9FD0887D-5469-4701-974A-2DA9CFAE926D}" sibTransId="{BFBE5000-811D-49A5-A814-1DCD5C205DCE}"/>
    <dgm:cxn modelId="{F831F5FE-57C6-4BEB-B398-594E405EAABD}" type="presOf" srcId="{134AEE29-74BB-41DE-B760-6528D8A5F001}" destId="{C3C9996B-9037-4426-B666-5988BCC18789}" srcOrd="0" destOrd="0" presId="urn:microsoft.com/office/officeart/2018/2/layout/IconVerticalSolidList"/>
    <dgm:cxn modelId="{F9CFD3DA-B38F-4560-9CD0-05335669E107}" type="presParOf" srcId="{DB59378C-2C8B-458F-96D7-E6B69A521398}" destId="{EB3086D3-CFBF-41E4-AA04-6CB51D54529D}" srcOrd="0" destOrd="0" presId="urn:microsoft.com/office/officeart/2018/2/layout/IconVerticalSolidList"/>
    <dgm:cxn modelId="{73EC880D-DBBE-458E-A0F6-2CE11F767A5E}" type="presParOf" srcId="{EB3086D3-CFBF-41E4-AA04-6CB51D54529D}" destId="{74ABCA42-5EC5-4510-9D27-F5EF97DD319E}" srcOrd="0" destOrd="0" presId="urn:microsoft.com/office/officeart/2018/2/layout/IconVerticalSolidList"/>
    <dgm:cxn modelId="{4D9280C1-3BF8-47AE-8445-19E86F8A7646}" type="presParOf" srcId="{EB3086D3-CFBF-41E4-AA04-6CB51D54529D}" destId="{BC291B42-403B-4314-A713-B6FC0CF1F81C}" srcOrd="1" destOrd="0" presId="urn:microsoft.com/office/officeart/2018/2/layout/IconVerticalSolidList"/>
    <dgm:cxn modelId="{D843E1D4-3828-469A-81C7-7A69DE8E4CAF}" type="presParOf" srcId="{EB3086D3-CFBF-41E4-AA04-6CB51D54529D}" destId="{C6930A48-C3DC-40D8-A621-89E1C4AC1F65}" srcOrd="2" destOrd="0" presId="urn:microsoft.com/office/officeart/2018/2/layout/IconVerticalSolidList"/>
    <dgm:cxn modelId="{80874DB8-532A-4E79-A0C6-F701E6CE74F5}" type="presParOf" srcId="{EB3086D3-CFBF-41E4-AA04-6CB51D54529D}" destId="{C3C9996B-9037-4426-B666-5988BCC18789}" srcOrd="3" destOrd="0" presId="urn:microsoft.com/office/officeart/2018/2/layout/IconVerticalSolidList"/>
    <dgm:cxn modelId="{38B6194E-C5EC-4DB3-9229-24A0A0A52B1D}" type="presParOf" srcId="{DB59378C-2C8B-458F-96D7-E6B69A521398}" destId="{280EBF53-EC52-464B-B7D8-A36B530EAC0D}" srcOrd="1" destOrd="0" presId="urn:microsoft.com/office/officeart/2018/2/layout/IconVerticalSolidList"/>
    <dgm:cxn modelId="{A6E794B9-80E3-4234-B76F-1D513A563FDD}" type="presParOf" srcId="{DB59378C-2C8B-458F-96D7-E6B69A521398}" destId="{27057B9C-3C13-4DF0-831B-9A4B0E4F5E9A}" srcOrd="2" destOrd="0" presId="urn:microsoft.com/office/officeart/2018/2/layout/IconVerticalSolidList"/>
    <dgm:cxn modelId="{048932D0-2FD7-473F-AA11-0BE636FC9016}" type="presParOf" srcId="{27057B9C-3C13-4DF0-831B-9A4B0E4F5E9A}" destId="{4D8DDE3E-740E-41A2-ACCC-BCA5B1372FBD}" srcOrd="0" destOrd="0" presId="urn:microsoft.com/office/officeart/2018/2/layout/IconVerticalSolidList"/>
    <dgm:cxn modelId="{122D2501-C711-4275-9B99-DE882BEA2EF7}" type="presParOf" srcId="{27057B9C-3C13-4DF0-831B-9A4B0E4F5E9A}" destId="{93174900-07F1-47C2-9CB9-072947BB4E63}" srcOrd="1" destOrd="0" presId="urn:microsoft.com/office/officeart/2018/2/layout/IconVerticalSolidList"/>
    <dgm:cxn modelId="{72A92609-75B3-4ABB-A7DB-541C7F29BC35}" type="presParOf" srcId="{27057B9C-3C13-4DF0-831B-9A4B0E4F5E9A}" destId="{B29E8D88-504B-4C3C-9DE3-E51739B8D246}" srcOrd="2" destOrd="0" presId="urn:microsoft.com/office/officeart/2018/2/layout/IconVerticalSolidList"/>
    <dgm:cxn modelId="{B2F2BC7D-A031-48EF-9B27-501913BAC099}" type="presParOf" srcId="{27057B9C-3C13-4DF0-831B-9A4B0E4F5E9A}" destId="{6E7A89AC-B107-43C9-BB88-065DD9748B83}" srcOrd="3" destOrd="0" presId="urn:microsoft.com/office/officeart/2018/2/layout/IconVerticalSolidList"/>
    <dgm:cxn modelId="{3F705758-5EAD-4819-9307-567EE1262134}" type="presParOf" srcId="{DB59378C-2C8B-458F-96D7-E6B69A521398}" destId="{0D34B829-9C85-475E-BF18-7F69A668C75E}" srcOrd="3" destOrd="0" presId="urn:microsoft.com/office/officeart/2018/2/layout/IconVerticalSolidList"/>
    <dgm:cxn modelId="{D4EC197C-95BE-41A9-9097-9E686248953C}" type="presParOf" srcId="{DB59378C-2C8B-458F-96D7-E6B69A521398}" destId="{97F030D7-88B5-4A46-9435-FF45241095A2}" srcOrd="4" destOrd="0" presId="urn:microsoft.com/office/officeart/2018/2/layout/IconVerticalSolidList"/>
    <dgm:cxn modelId="{5491B229-D0C8-4F2B-971B-6D25D7E0B7D8}" type="presParOf" srcId="{97F030D7-88B5-4A46-9435-FF45241095A2}" destId="{2EFAC107-0060-4615-A0DC-74E1F4C7F32E}" srcOrd="0" destOrd="0" presId="urn:microsoft.com/office/officeart/2018/2/layout/IconVerticalSolidList"/>
    <dgm:cxn modelId="{345EB319-DF61-4515-883A-BDEBAF096CF3}" type="presParOf" srcId="{97F030D7-88B5-4A46-9435-FF45241095A2}" destId="{BD49CDA1-2632-4976-87D8-0AE3DB19E682}" srcOrd="1" destOrd="0" presId="urn:microsoft.com/office/officeart/2018/2/layout/IconVerticalSolidList"/>
    <dgm:cxn modelId="{DDFE41C6-571A-475A-AF93-E5FA7ECEA145}" type="presParOf" srcId="{97F030D7-88B5-4A46-9435-FF45241095A2}" destId="{AF4B6AD5-58C8-42FC-94B6-E0B6E0610E4C}" srcOrd="2" destOrd="0" presId="urn:microsoft.com/office/officeart/2018/2/layout/IconVerticalSolidList"/>
    <dgm:cxn modelId="{9B43F412-01AF-4692-B3CA-87A067F98100}" type="presParOf" srcId="{97F030D7-88B5-4A46-9435-FF45241095A2}" destId="{E024BA5D-8AD6-414D-8BA4-1483BC05D939}" srcOrd="3" destOrd="0" presId="urn:microsoft.com/office/officeart/2018/2/layout/IconVerticalSolidList"/>
    <dgm:cxn modelId="{0CB66197-DBA3-4654-8973-41A91DFCE328}" type="presParOf" srcId="{DB59378C-2C8B-458F-96D7-E6B69A521398}" destId="{B4C796E6-0B9D-4A1A-A082-7B167ADBB3B4}" srcOrd="5" destOrd="0" presId="urn:microsoft.com/office/officeart/2018/2/layout/IconVerticalSolidList"/>
    <dgm:cxn modelId="{8AFB7397-B897-475A-8078-67F1AC3574B1}" type="presParOf" srcId="{DB59378C-2C8B-458F-96D7-E6B69A521398}" destId="{34F78FF4-5C1D-46D6-A6A0-41C74EA980EA}" srcOrd="6" destOrd="0" presId="urn:microsoft.com/office/officeart/2018/2/layout/IconVerticalSolidList"/>
    <dgm:cxn modelId="{25760050-7424-4F9A-9463-30CE48C758AE}" type="presParOf" srcId="{34F78FF4-5C1D-46D6-A6A0-41C74EA980EA}" destId="{3FAD6243-47A9-4AAE-B947-7B75BAEB0732}" srcOrd="0" destOrd="0" presId="urn:microsoft.com/office/officeart/2018/2/layout/IconVerticalSolidList"/>
    <dgm:cxn modelId="{FB4E1A31-3AFC-4688-B85B-3BA7B4AFA5E2}" type="presParOf" srcId="{34F78FF4-5C1D-46D6-A6A0-41C74EA980EA}" destId="{5CC947C1-7D1A-4CAC-86B3-DCA35CDF8144}" srcOrd="1" destOrd="0" presId="urn:microsoft.com/office/officeart/2018/2/layout/IconVerticalSolidList"/>
    <dgm:cxn modelId="{A85352D4-CFD3-4E84-9251-C09D544D1819}" type="presParOf" srcId="{34F78FF4-5C1D-46D6-A6A0-41C74EA980EA}" destId="{2CD11F23-47B8-4295-8AAF-5C2A4288FB6A}" srcOrd="2" destOrd="0" presId="urn:microsoft.com/office/officeart/2018/2/layout/IconVerticalSolidList"/>
    <dgm:cxn modelId="{C7E8AA20-E78F-4C71-B239-A90FE8A2F747}" type="presParOf" srcId="{34F78FF4-5C1D-46D6-A6A0-41C74EA980EA}" destId="{0267988B-ABAB-46B1-91E6-10A158E01269}" srcOrd="3" destOrd="0" presId="urn:microsoft.com/office/officeart/2018/2/layout/IconVerticalSolidList"/>
    <dgm:cxn modelId="{915CBE8C-3735-4F4A-87AF-1CA42FE3C887}" type="presParOf" srcId="{DB59378C-2C8B-458F-96D7-E6B69A521398}" destId="{0925C78B-DBF1-4E90-BD2C-ECFA37B8F47B}" srcOrd="7" destOrd="0" presId="urn:microsoft.com/office/officeart/2018/2/layout/IconVerticalSolidList"/>
    <dgm:cxn modelId="{7618A418-0008-4835-8933-F6B6931B0359}" type="presParOf" srcId="{DB59378C-2C8B-458F-96D7-E6B69A521398}" destId="{0DC8DA82-401A-43B9-A611-C473BC7D3178}" srcOrd="8" destOrd="0" presId="urn:microsoft.com/office/officeart/2018/2/layout/IconVerticalSolidList"/>
    <dgm:cxn modelId="{6BD48C67-7600-4B70-BFD0-9A1B480821E7}" type="presParOf" srcId="{0DC8DA82-401A-43B9-A611-C473BC7D3178}" destId="{9F2732D0-9B49-4E0C-8EB4-C4316F361E2A}" srcOrd="0" destOrd="0" presId="urn:microsoft.com/office/officeart/2018/2/layout/IconVerticalSolidList"/>
    <dgm:cxn modelId="{6E937ABD-78BA-4726-89A6-14F6E0D54FB2}" type="presParOf" srcId="{0DC8DA82-401A-43B9-A611-C473BC7D3178}" destId="{208A9622-2B41-4558-9048-E26BBF1A8E2E}" srcOrd="1" destOrd="0" presId="urn:microsoft.com/office/officeart/2018/2/layout/IconVerticalSolidList"/>
    <dgm:cxn modelId="{1EB1B55E-1DD8-433B-A8AC-B9F55F830999}" type="presParOf" srcId="{0DC8DA82-401A-43B9-A611-C473BC7D3178}" destId="{9C9404A6-4892-4549-87D7-B05E4F4CFA32}" srcOrd="2" destOrd="0" presId="urn:microsoft.com/office/officeart/2018/2/layout/IconVerticalSolidList"/>
    <dgm:cxn modelId="{AD164708-2625-414E-968D-E2C7218BF278}" type="presParOf" srcId="{0DC8DA82-401A-43B9-A611-C473BC7D3178}" destId="{510DEA30-980E-4E29-9477-754C6B8F43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CA42-5EC5-4510-9D27-F5EF97DD319E}">
      <dsp:nvSpPr>
        <dsp:cNvPr id="0" name=""/>
        <dsp:cNvSpPr/>
      </dsp:nvSpPr>
      <dsp:spPr>
        <a:xfrm>
          <a:off x="0" y="0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91B42-403B-4314-A713-B6FC0CF1F81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9996B-9037-4426-B666-5988BCC18789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Oogpunt</a:t>
          </a:r>
          <a:r>
            <a:rPr lang="en-GB" sz="1900" kern="1200" dirty="0"/>
            <a:t> Gebruiker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4D8DDE3E-740E-41A2-ACCC-BCA5B1372FB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74900-07F1-47C2-9CB9-072947BB4E6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A89AC-B107-43C9-BB88-065DD9748B8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Structuur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2EFAC107-0060-4615-A0DC-74E1F4C7F32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9CDA1-2632-4976-87D8-0AE3DB19E682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4BA5D-8AD6-414D-8BA4-1483BC05D939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Gradle</a:t>
          </a:r>
        </a:p>
      </dsp:txBody>
      <dsp:txXfrm>
        <a:off x="836323" y="1813624"/>
        <a:ext cx="9679276" cy="724089"/>
      </dsp:txXfrm>
    </dsp:sp>
    <dsp:sp modelId="{3FAD6243-47A9-4AAE-B947-7B75BAEB0732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947C1-7D1A-4CAC-86B3-DCA35CDF8144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7988B-ABAB-46B1-91E6-10A158E01269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Database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9F2732D0-9B49-4E0C-8EB4-C4316F361E2A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A9622-2B41-4558-9048-E26BBF1A8E2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DEA30-980E-4E29-9477-754C6B8F435E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Technische</a:t>
          </a:r>
          <a:r>
            <a:rPr lang="en-GB" sz="1900" kern="1200" dirty="0"/>
            <a:t> </a:t>
          </a:r>
          <a:r>
            <a:rPr lang="en-GB" sz="1900" kern="1200" dirty="0" err="1"/>
            <a:t>Werking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6689A1C-4086-473C-8E75-C7325E25B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442F5BF-0FCE-4038-BEA2-D67DEAA966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7E4E-DCB6-4AEE-9825-F3218B473717}" type="datetime1">
              <a:rPr lang="nl-NL" smtClean="0"/>
              <a:t>16-1-2024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3A9D1E-2B18-450D-97F9-D4F4F12EC4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997BC3-9E49-4DB2-93B8-C34FC239B9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F0F3-4F62-4BD6-BCD4-32C3B34ABF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02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10BCB-D9C8-425A-8579-1B2D42729587}" type="datetime1">
              <a:rPr lang="nl-NL" smtClean="0"/>
              <a:pPr/>
              <a:t>16-1-2024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2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movieViewModel.getMovies</a:t>
            </a:r>
            <a:r>
              <a:rPr lang="nl-NL" dirty="0"/>
              <a:t>()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Hiermee wordt de methode </a:t>
            </a:r>
            <a:r>
              <a:rPr lang="nl-NL" dirty="0" err="1"/>
              <a:t>getMovies</a:t>
            </a:r>
            <a:r>
              <a:rPr lang="nl-NL" dirty="0"/>
              <a:t>()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opgeroepen van de </a:t>
            </a:r>
            <a:r>
              <a:rPr lang="nl-NL" dirty="0" err="1"/>
              <a:t>MovieViewModel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, die verantwoordelijk is voor het ophalen van de lijst met films.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observe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viewLifecycleOwner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, ): Deze methode start een observatie op de lijst met films.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viewLifecycleOwner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geeft aan dat de observatie gekoppeld is aan de levensduur van het huidige fragment (in tegenstelling tot de levensduur van de hele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activity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None/>
            </a:pP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-&gt;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movieAdapter.submitList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 }: Dit is de actie die wordt uitgevoerd wanneer de lijst met films wordt gewijzigd. Het blok code tussen de accolades zal de bijgewerkte lijst met films ontvangen als '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', en vervolgens wordt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movieAdapter.submitList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 aangeroepen. Hiermee wordt de lijst met films bijgewerkt in de bijbehorende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RecyclerView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van het fragment.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noProof="0" smtClean="0"/>
              <a:t>11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0098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 err="1">
                <a:effectLst/>
                <a:latin typeface="Söhne"/>
              </a:rPr>
              <a:t>MovieAdapter</a:t>
            </a:r>
            <a:r>
              <a:rPr lang="nl-NL" b="1" i="0" dirty="0">
                <a:effectLst/>
                <a:latin typeface="Söhne"/>
              </a:rPr>
              <a:t>-klasse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Deze klasse breidt </a:t>
            </a:r>
            <a:r>
              <a:rPr lang="nl-NL" dirty="0" err="1"/>
              <a:t>ListAdapter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uit, een speciale adapterklasse die is geoptimaliseerd voor het werken met lijsten die kunnen veranderen. Het gebruikt ook een </a:t>
            </a:r>
            <a:r>
              <a:rPr lang="nl-NL" dirty="0" err="1"/>
              <a:t>MovieDiffCallback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om wijzigingen in de dataset efficiënt te detecteren.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onCreateViewHolder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Deze methode wordt</a:t>
            </a:r>
          </a:p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aangeroepen wanneer een nieuwe </a:t>
            </a:r>
            <a:r>
              <a:rPr lang="nl-NL" dirty="0" err="1"/>
              <a:t>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moet worden gemaakt.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inflateert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de lay-out van het item (</a:t>
            </a:r>
            <a:r>
              <a:rPr lang="nl-NL" dirty="0"/>
              <a:t>item_movie.xml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 en geeft een nieuw exemplaar van </a:t>
            </a:r>
            <a:r>
              <a:rPr lang="nl-NL" dirty="0" err="1"/>
              <a:t>MovieViewHolder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terug.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onBindViewHolder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Deze methode wordt aangeroepen om gegevens aan een </a:t>
            </a:r>
            <a:r>
              <a:rPr lang="nl-NL" dirty="0" err="1"/>
              <a:t>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te binden op een specifieke positie. Hier wordt de </a:t>
            </a:r>
            <a:r>
              <a:rPr lang="nl-NL" dirty="0"/>
              <a:t>bind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-methode van </a:t>
            </a:r>
            <a:r>
              <a:rPr lang="nl-NL" dirty="0" err="1"/>
              <a:t>MovieViewHolder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aangeroepen om de weergave van het item in te stellen.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MovieViewHolder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Dit is een innerlijke klasse die </a:t>
            </a:r>
            <a:r>
              <a:rPr lang="nl-NL" dirty="0" err="1"/>
              <a:t>RecyclerView.ViewHolder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uitbreidt. Het houdt de verwijzingen naar de weergave-elementen van een item bij (</a:t>
            </a:r>
            <a:r>
              <a:rPr lang="nl-NL" dirty="0" err="1"/>
              <a:t>movieTitle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en </a:t>
            </a:r>
            <a:r>
              <a:rPr lang="nl-NL" dirty="0" err="1"/>
              <a:t>movieImage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). De </a:t>
            </a:r>
            <a:r>
              <a:rPr lang="nl-NL" dirty="0"/>
              <a:t>bind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-methode wordt gebruikt om de weergave-elementen in te stellen op basis van de gegeven film.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MovieDiffCallback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Dit is een hulpprogramma-klasse die wordt gebruikt door </a:t>
            </a:r>
            <a:r>
              <a:rPr lang="nl-NL" dirty="0" err="1"/>
              <a:t>ListAdapter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om te bepalen of twee items hetzelfde zijn en of hun inhoud hetzelfde is. Het helpt bij het detecteren van wijzigingen in de dataset.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noProof="0" smtClean="0"/>
              <a:t>12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9859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>
                <a:effectLst/>
                <a:latin typeface="Söhne"/>
              </a:rPr>
              <a:t>Variabelen en Initialisatie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In het begin worden de benodigde variabelen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geïnitialiseerd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nl-NL" dirty="0" err="1"/>
              <a:t>databaseReference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gebruikt om toegang te krijgen tot de "Movies" -tabel in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Realtime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Database. </a:t>
            </a:r>
            <a:r>
              <a:rPr lang="nl-NL" dirty="0" err="1"/>
              <a:t>moviesLiveData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is een </a:t>
            </a:r>
            <a:r>
              <a:rPr lang="nl-NL" dirty="0" err="1"/>
              <a:t>MutableLiveData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die veranderingen in de filmgegevens bijhoudt, en </a:t>
            </a:r>
            <a:r>
              <a:rPr lang="nl-NL" dirty="0" err="1"/>
              <a:t>originalMoviesList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gebruikt om een kopie van de oorspronkelijke lijst met films op te slaan.</a:t>
            </a:r>
          </a:p>
          <a:p>
            <a:endParaRPr lang="nl-NL" b="1" i="0" dirty="0"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fetchMovies</a:t>
            </a:r>
            <a:r>
              <a:rPr lang="nl-NL" b="1" i="0" dirty="0">
                <a:effectLst/>
                <a:latin typeface="Söhne"/>
              </a:rPr>
              <a:t>-methode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Deze methode haalt films op uit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Realtime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Database door een </a:t>
            </a:r>
            <a:r>
              <a:rPr lang="nl-NL" dirty="0" err="1"/>
              <a:t>ValueEventListener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toe te voegen aan de </a:t>
            </a:r>
            <a:r>
              <a:rPr lang="nl-NL" dirty="0" err="1"/>
              <a:t>databaseReference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 Het resultaat wordt opgeslagen in </a:t>
            </a:r>
            <a:r>
              <a:rPr lang="nl-NL" dirty="0" err="1"/>
              <a:t>originalMoviesList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en bijgewerkt in </a:t>
            </a:r>
            <a:r>
              <a:rPr lang="nl-NL" dirty="0" err="1"/>
              <a:t>moviesLiveData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 Fouten worden afgehandeld in </a:t>
            </a:r>
            <a:r>
              <a:rPr lang="nl-NL" dirty="0" err="1"/>
              <a:t>onCancelled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>
                <a:effectLst/>
                <a:latin typeface="Söhne"/>
              </a:rPr>
              <a:t>Data ophalen (</a:t>
            </a:r>
            <a:r>
              <a:rPr lang="nl-NL" b="1" i="0" dirty="0" err="1">
                <a:effectLst/>
                <a:latin typeface="Söhne"/>
              </a:rPr>
              <a:t>onDataChange</a:t>
            </a:r>
            <a:r>
              <a:rPr lang="nl-NL" b="1" i="0" dirty="0">
                <a:effectLst/>
                <a:latin typeface="Söhne"/>
              </a:rPr>
              <a:t>)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In </a:t>
            </a:r>
            <a:r>
              <a:rPr lang="nl-NL" dirty="0" err="1"/>
              <a:t>onDataChange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worden films uit de database gehaald, opgeslagen in </a:t>
            </a:r>
            <a:r>
              <a:rPr lang="nl-NL" dirty="0" err="1"/>
              <a:t>originalMoviesList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en bijgewerkt in </a:t>
            </a:r>
            <a:r>
              <a:rPr lang="nl-NL" dirty="0" err="1"/>
              <a:t>moviesLiveData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 Er wordt ook een logboekbericht gegenereerd om de opgehaalde films weer te geven.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getMovies</a:t>
            </a:r>
            <a:r>
              <a:rPr lang="nl-NL" b="1" i="0" dirty="0">
                <a:effectLst/>
                <a:latin typeface="Söhne"/>
              </a:rPr>
              <a:t>-methode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Deze methode wordt gebruikt om de </a:t>
            </a:r>
            <a:r>
              <a:rPr lang="nl-NL" dirty="0" err="1"/>
              <a:t>moviesLiveData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naar de UI-laag te blootstellen.</a:t>
            </a:r>
          </a:p>
          <a:p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nl-NL" b="1" i="0" dirty="0" err="1">
                <a:effectLst/>
                <a:latin typeface="Söhne"/>
              </a:rPr>
              <a:t>searchMovies</a:t>
            </a:r>
            <a:r>
              <a:rPr lang="nl-NL" b="1" i="0" dirty="0">
                <a:effectLst/>
                <a:latin typeface="Söhne"/>
              </a:rPr>
              <a:t>-methode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Deze methode filtert films op basis van een zoekquery en werkt de </a:t>
            </a:r>
            <a:r>
              <a:rPr lang="nl-NL" dirty="0" err="1"/>
              <a:t>moviesLiveData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bij met de gefilterde resultaten.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noProof="0" smtClean="0"/>
              <a:t>13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5439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likeMovie</a:t>
            </a:r>
            <a:r>
              <a:rPr lang="nl-NL" dirty="0"/>
              <a:t>(</a:t>
            </a:r>
            <a:r>
              <a:rPr lang="nl-NL" dirty="0" err="1"/>
              <a:t>movieId</a:t>
            </a:r>
            <a:r>
              <a:rPr lang="nl-NL" dirty="0"/>
              <a:t>: Int, </a:t>
            </a:r>
            <a:r>
              <a:rPr lang="nl-NL" dirty="0" err="1"/>
              <a:t>userId</a:t>
            </a:r>
            <a:r>
              <a:rPr lang="nl-NL" dirty="0"/>
              <a:t>: String, </a:t>
            </a:r>
            <a:r>
              <a:rPr lang="nl-NL" dirty="0" err="1"/>
              <a:t>title</a:t>
            </a:r>
            <a:r>
              <a:rPr lang="nl-NL" dirty="0"/>
              <a:t>: String)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Voegt een "like" toe voor een specifieke film aan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Firestore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-collectie "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Likes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" als deze nog niet bestaat. Hier wordt gebruikgemaakt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Firestore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getMovie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movieId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Int,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(Movie?) -&gt; Unit): Haalt films op van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Realtime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Database en roept de opgegeven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-functie aan. De lijst met films wordt zowel bijgewerkt in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moviesLiveData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als in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originalMoviesList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 Deze functie wordt waarschijnlijk gebruikt om de details van een specifieke film weer te geven.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onDataChange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 Methode: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aangeroepen wanneer de films met succes zijn opgehaald. De lijst met films wordt bijgewerkt, en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-functie wordt gebruikt om de details van de geselecteerde film op te halen.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onCancelled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 Methode: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aangeroepen bij een fout tijdens het ophalen van films. Logt een foutbericht en roept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-functie aan met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null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Callback-functie: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gebruikt om de geselecteerde film door te geven aan het gedeelte van de app dat deze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ViewModel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gebruikt.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noProof="0" smtClean="0"/>
              <a:t>14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38089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Haalt gebruikersgegevens op uit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Firestore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-database op basis van de meegegeven gebruikers-ID.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gebruikt om het resultaat terug te geven aan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aanroeper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OnSuccessListener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aangeroepen wanneer de gegevens met succes zijn opgehaald. Controleert of het document bestaat en maakt een User-object aan op basis van de verkregen gegevens. Roept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aan met het User-object of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null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als het document niet bestaat.</a:t>
            </a:r>
          </a:p>
          <a:p>
            <a:endParaRPr lang="nl-NL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getLikedMovies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userId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String,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(List&lt;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Liked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&gt;?) -&gt; Unit): Haalt de films op die de gebruiker heeft geliket uit de "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Likes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"-collectie in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Firestore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gebruikt om het resultaat terug te geven aan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aanroeper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OnCompleteListener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Wordt aangeroepen wanneer de query met succes is voltooid.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Mapt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Firestore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-documenten naar een lijst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Liked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-objecten, die de films vertegenwoordigen die door de gebruiker zijn geliket.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mapNotNull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 Methode: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Filtert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null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-waarden uit de resulterende lijst.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Geeft de resulterende lijst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Liked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-objecten terug naar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aanroeper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via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callback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noProof="0" smtClean="0"/>
              <a:t>19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949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ProfileFragment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 Klasse:</a:t>
            </a: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ProfileFragment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is een Android Fragment dat verantwoordelijk is voor het weergeven van het gebruikersprofiel en biedt knoppen om naar de kaart en filmlijst te navigeren, evenals om uit te loggen.</a:t>
            </a:r>
          </a:p>
          <a:p>
            <a:pPr algn="l">
              <a:buFont typeface="+mj-lt"/>
              <a:buAutoNum type="arabicPeriod"/>
            </a:pP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Variabelen:</a:t>
            </a: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profileViewModel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Een instantie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ProfileViewModel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, die wordt gebruikt om gegevens met betrekking tot het gebruikersprofiel op te halen.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firebaseAuth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Een instantie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FirebaseAuth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voor authenticatie.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_binding: Een optionele instantie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FragmentProfileBinding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, die wordt gebruikt om toegang te krijgen tot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weergavegebonden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elementen in het fragment.</a:t>
            </a:r>
          </a:p>
          <a:p>
            <a:pPr algn="l">
              <a:buFont typeface="+mj-lt"/>
              <a:buAutoNum type="arabicPeriod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onCreateView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 Methode:</a:t>
            </a: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Wordt aangeroepen om de gebruikersinterface van het fragment te maken.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Inflates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(opent) het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FragmentProfileBinding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-bestand om toegang te krijgen tot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weergavegebonden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elementen.</a:t>
            </a:r>
          </a:p>
          <a:p>
            <a:pPr algn="l">
              <a:buFont typeface="+mj-lt"/>
              <a:buAutoNum type="arabicPeriod"/>
            </a:pP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Button Click </a:t>
            </a: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Listeners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binding.MapButton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Navigeert naar de kaartweergave wanneer erop wordt geklikt.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binding.MoviesButton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Navigeert naar de filmlijstweergave wanneer erop wordt geklikt.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binding.LogOutButton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Meldt de gebruiker af en navigeert terug naar het startscherm 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MainFragment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nl-NL" b="1" i="0" dirty="0" err="1">
                <a:solidFill>
                  <a:srgbClr val="D1D5DB"/>
                </a:solidFill>
                <a:effectLst/>
                <a:latin typeface="Söhne"/>
              </a:rPr>
              <a:t>profileViewModel</a:t>
            </a: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 Gebruik:</a:t>
            </a: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profileViewModel.getUserData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userId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): Roept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getUserData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-functie aan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ProfileViewModel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om gebruikersgegevens op te halen en deze in de UI weer te geven.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profileViewModel.getLikedMovies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userId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): Roept de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getLikedMovies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-functie aan van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ProfileViewModel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om de gelikete films op te halen en deze in de UI weer te geven.</a:t>
            </a:r>
          </a:p>
          <a:p>
            <a:pPr algn="l">
              <a:buFont typeface="+mj-lt"/>
              <a:buAutoNum type="arabicPeriod"/>
            </a:pPr>
            <a:r>
              <a:rPr lang="nl-NL" b="1" i="0" dirty="0">
                <a:solidFill>
                  <a:srgbClr val="D1D5DB"/>
                </a:solidFill>
                <a:effectLst/>
                <a:latin typeface="Söhne"/>
              </a:rPr>
              <a:t>Binding van Gegevens aan UI:</a:t>
            </a:r>
            <a:endParaRPr lang="nl-N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binding.emailTextView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en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binding.userIdTextView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Weergavegebonden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tekstvelden waarin respectievelijk de e-mail en gebruikers-ID van de gebruiker worden weergegeven.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binding.likedMoviesList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: Een tekstveld waarin de titels van de door de gebruiker gelikete films worden weergegeven.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nl-NL" noProof="0" smtClean="0"/>
              <a:t>20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934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beelding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4" name="Afbeelding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6" name="Afbeelding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beelding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4" name="Afbeelding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6" name="Afbeelding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7" name="Tijdelijke aanduiding voor inhoud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nl-NL" noProof="0"/>
              <a:t>Titel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nl-NL" noProof="0"/>
              <a:t>Naam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0" name="Tijdelijke aanduiding voor afbeelding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1" name="Tijdelijke aanduiding voor afbeelding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jdelijke aanduiding voor afbeelding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1" name="Tijdelijke aanduiding voor afbeelding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0" name="Tijdelijke aanduiding voor afbeelding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3-9-20XX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Naam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8" name="Afbeelding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0" name="Afbeelding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2" name="Afbeelding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3-9-20XX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Presentatietitel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3-9-20XX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Presentatietitel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3-9-20XX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Presentatietitel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3-9-20XX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Presentatietitel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titel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beelding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21" name="Afbeelding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23" name="Afbeelding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lee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Titel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3-9-20XX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Naam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1" name="Afbeelding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3" name="Afbeelding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7" name="Afbeelding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nl-NL" noProof="0"/>
              <a:t>3-9-20XX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nl-NL" noProof="0"/>
              <a:t>Naam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beelding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9" name="Afbeelding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ekop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Afbeelding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5" name="Afbeelding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6" name="Afbeelding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7" name="Afbeelding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1" name="Afbeelding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3" name="Afbeelding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nl-NL" noProof="0"/>
              <a:t>Naam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en inhou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3-9-20XX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Naam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Afbeelding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1" name="Afbeelding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beelding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2" name="Afbeelding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  <p:sp>
        <p:nvSpPr>
          <p:cNvPr id="14" name="Afbeelding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3-9-20XX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Presentatietitel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en-GB" spc="400" dirty="0"/>
              <a:t>M</a:t>
            </a:r>
            <a:r>
              <a:rPr lang="nl-NL" spc="400" dirty="0" err="1"/>
              <a:t>ovie</a:t>
            </a:r>
            <a:r>
              <a:rPr lang="nl-NL" spc="400" dirty="0"/>
              <a:t> App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4264" y="3127248"/>
            <a:ext cx="4362543" cy="3118104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Martijn Reenaers</a:t>
            </a:r>
          </a:p>
          <a:p>
            <a:pPr rtl="0"/>
            <a:r>
              <a:rPr lang="nl-NL" dirty="0"/>
              <a:t>3ICT</a:t>
            </a:r>
          </a:p>
        </p:txBody>
      </p:sp>
      <p:pic>
        <p:nvPicPr>
          <p:cNvPr id="1028" name="Picture 4" descr="Movies app - Free multimedia icons">
            <a:extLst>
              <a:ext uri="{FF2B5EF4-FFF2-40B4-BE49-F238E27FC236}">
                <a16:creationId xmlns:a16="http://schemas.microsoft.com/office/drawing/2014/main" id="{9691123A-11F6-7A09-7BAA-3D4C2785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92" y="474379"/>
            <a:ext cx="2276856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ndroid Developers Blog: Android Studio 4.1">
            <a:extLst>
              <a:ext uri="{FF2B5EF4-FFF2-40B4-BE49-F238E27FC236}">
                <a16:creationId xmlns:a16="http://schemas.microsoft.com/office/drawing/2014/main" id="{8FD50F0D-5F3E-0F59-FE29-B9B1B5F1AE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86" y="2039442"/>
            <a:ext cx="4474123" cy="5024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574C5-20B2-93F9-819A-7B3DCBFB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Technische werking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F50C5C-F23C-B2F6-E45C-D2FF0FAF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10</a:t>
            </a:fld>
            <a:endParaRPr lang="nl-NL" noProof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F46DF1B-7D0C-44A9-AB9B-EDA3CC5097BE}"/>
              </a:ext>
            </a:extLst>
          </p:cNvPr>
          <p:cNvSpPr txBox="1"/>
          <p:nvPr/>
        </p:nvSpPr>
        <p:spPr>
          <a:xfrm>
            <a:off x="7901299" y="843240"/>
            <a:ext cx="34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LogInFragment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897254-5B04-23BB-70E1-E645B171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2" y="1919864"/>
            <a:ext cx="4258269" cy="119079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DD74A6C-CB00-91F1-2ADD-E5239EF15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0"/>
          <a:stretch/>
        </p:blipFill>
        <p:spPr>
          <a:xfrm>
            <a:off x="111095" y="5387787"/>
            <a:ext cx="5440100" cy="132556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E9A8AEB-326D-C3CB-E588-47795A10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50" y="1406165"/>
            <a:ext cx="7450355" cy="38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BAF6-6686-9230-4C51-5D5BDA1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301"/>
          </a:xfrm>
        </p:spPr>
        <p:txBody>
          <a:bodyPr/>
          <a:lstStyle/>
          <a:p>
            <a:r>
              <a:rPr lang="nl-NL" dirty="0"/>
              <a:t>Technische werking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8F6B0F-B588-75BA-90FF-2E662E14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11</a:t>
            </a:fld>
            <a:endParaRPr lang="nl-NL" noProof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F8FE4B2-1341-EC98-1EF2-D3364BA223BC}"/>
              </a:ext>
            </a:extLst>
          </p:cNvPr>
          <p:cNvSpPr txBox="1"/>
          <p:nvPr/>
        </p:nvSpPr>
        <p:spPr>
          <a:xfrm>
            <a:off x="9168460" y="843240"/>
            <a:ext cx="204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MovieFragment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B6060FE-0EEC-2E42-1F14-791C03E5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832"/>
            <a:ext cx="4267796" cy="128605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AC03EB7-37D3-A025-A7BC-0A6C3CD3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80784"/>
            <a:ext cx="6075177" cy="374069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7DE69B1-44D9-85D8-1BCF-0CE9C0B12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605" y="1334876"/>
            <a:ext cx="4857666" cy="156396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7315481-EC3B-DC7B-92B3-7223736A4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699" y="5833234"/>
            <a:ext cx="6039486" cy="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0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3988C-0EEE-CBA2-FC52-0098B41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Technische werking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77BBCDB-21AB-9DB0-F320-871A71387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74" y="1690688"/>
            <a:ext cx="7087589" cy="53347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41B029-0769-38FE-763B-AF78536C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12</a:t>
            </a:fld>
            <a:endParaRPr lang="nl-NL" noProof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7280A8C-CFE7-4C73-5054-8641AF564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" y="2350835"/>
            <a:ext cx="8183117" cy="99073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C9774F7-CC24-F805-F67A-96C91B2E3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4" y="3429000"/>
            <a:ext cx="5611008" cy="177189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A896795-67DE-FA31-BBBF-02B2B7571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943" y="3468246"/>
            <a:ext cx="6325483" cy="231489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DC163DC-D1FD-C722-6B74-360C360EC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533" y="1168366"/>
            <a:ext cx="2810267" cy="2191056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7BFBE432-7476-E8D3-3AB6-C48126E54D1A}"/>
              </a:ext>
            </a:extLst>
          </p:cNvPr>
          <p:cNvSpPr txBox="1"/>
          <p:nvPr/>
        </p:nvSpPr>
        <p:spPr>
          <a:xfrm>
            <a:off x="8167208" y="508219"/>
            <a:ext cx="2043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MovieAdapter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624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FE305-9503-5C2E-7226-603D95BA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13</a:t>
            </a:fld>
            <a:endParaRPr lang="nl-NL" noProof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632166B-4EEF-3BF3-C604-4409543FBB0D}"/>
              </a:ext>
            </a:extLst>
          </p:cNvPr>
          <p:cNvSpPr txBox="1">
            <a:spLocks/>
          </p:cNvSpPr>
          <p:nvPr/>
        </p:nvSpPr>
        <p:spPr>
          <a:xfrm>
            <a:off x="940359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Technische werking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32CBD00-2C2F-5488-BBB6-198E6466A57F}"/>
              </a:ext>
            </a:extLst>
          </p:cNvPr>
          <p:cNvSpPr txBox="1"/>
          <p:nvPr/>
        </p:nvSpPr>
        <p:spPr>
          <a:xfrm>
            <a:off x="8267692" y="681037"/>
            <a:ext cx="230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MovieViewModel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0609FA-F8A4-ED10-7356-E1D909E6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1" y="1337166"/>
            <a:ext cx="8496997" cy="133886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969895-D29C-DDBD-8493-67D17B7C1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97" y="2730183"/>
            <a:ext cx="3877216" cy="91452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ED88203-BBB9-C6A0-2972-78D3D4E0A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71" y="2727607"/>
            <a:ext cx="5872901" cy="399386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148E15E5-E404-1DDC-462B-1F0AFBAB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97" y="3769826"/>
            <a:ext cx="5058481" cy="164805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7A90F94-DAC0-7579-F359-752F82538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660" y="1065962"/>
            <a:ext cx="2106132" cy="16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561771-F1B3-6843-8179-1D7395EF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14</a:t>
            </a:fld>
            <a:endParaRPr lang="nl-NL" noProof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789011-3BA9-4BBD-343D-8E47ADA2BF0E}"/>
              </a:ext>
            </a:extLst>
          </p:cNvPr>
          <p:cNvSpPr txBox="1">
            <a:spLocks/>
          </p:cNvSpPr>
          <p:nvPr/>
        </p:nvSpPr>
        <p:spPr>
          <a:xfrm>
            <a:off x="940359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Technische werking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5B37FAB-32D4-BA90-D365-A4BDCC81FAAD}"/>
              </a:ext>
            </a:extLst>
          </p:cNvPr>
          <p:cNvSpPr txBox="1"/>
          <p:nvPr/>
        </p:nvSpPr>
        <p:spPr>
          <a:xfrm>
            <a:off x="8948467" y="798790"/>
            <a:ext cx="230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DetailsViewModel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1F2B3AD-0F56-608A-9D06-C663602B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3" y="1454891"/>
            <a:ext cx="9040487" cy="84784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3194625-5851-7CD1-9CCD-1FDB6C2E1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3" y="2354471"/>
            <a:ext cx="4082318" cy="442119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2E57008-A621-82DA-7E4A-A5EB373B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175" y="2354471"/>
            <a:ext cx="5661879" cy="44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6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370E3-6959-128D-5E06-9AC51CE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15</a:t>
            </a:fld>
            <a:endParaRPr lang="nl-NL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12251F-C023-1632-CA07-86443B27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Technische werking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C796771-715A-5335-7AD7-EF9DE96A07A3}"/>
              </a:ext>
            </a:extLst>
          </p:cNvPr>
          <p:cNvSpPr txBox="1"/>
          <p:nvPr/>
        </p:nvSpPr>
        <p:spPr>
          <a:xfrm>
            <a:off x="8610600" y="939467"/>
            <a:ext cx="230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Arial" panose="020B0604020202020204" pitchFamily="34" charset="0"/>
              </a:rPr>
              <a:t>MovieDetailsFragment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17FEBAD-13FC-174A-F082-426342BB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880"/>
            <a:ext cx="5113193" cy="141192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A0BCF1E-0F63-A054-3231-FEE62CA6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922269" cy="281724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624DCAF-3E9A-4845-F418-65A96E91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51" y="2265030"/>
            <a:ext cx="6234549" cy="281724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A15C1A3-5176-0295-4427-A9861FC67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33" y="5295676"/>
            <a:ext cx="5317585" cy="8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5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F2DAF1-5A10-2ABC-D58A-4BB6EBC6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16</a:t>
            </a:fld>
            <a:endParaRPr lang="nl-NL" noProof="0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9E9761DF-08BB-718D-7E8B-033A62C6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Technische werking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C7B11B6-DB06-15CB-EE87-C4BFE2E42EE3}"/>
              </a:ext>
            </a:extLst>
          </p:cNvPr>
          <p:cNvSpPr txBox="1"/>
          <p:nvPr/>
        </p:nvSpPr>
        <p:spPr>
          <a:xfrm>
            <a:off x="8610600" y="939467"/>
            <a:ext cx="230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Arial" panose="020B0604020202020204" pitchFamily="34" charset="0"/>
              </a:rPr>
              <a:t>MapsViewModel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B494CF-B28E-073D-EA16-2209A220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6" y="1690688"/>
            <a:ext cx="9297698" cy="93358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52FBA47-F562-59C6-5836-82ECB458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6" y="2688505"/>
            <a:ext cx="7773485" cy="321037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C1DEA1A-A778-93FF-FDCA-1560681ED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671" y="4679716"/>
            <a:ext cx="400105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3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CC021473-9735-8DA2-B9BE-45169D05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9" y="339568"/>
            <a:ext cx="8649156" cy="5903049"/>
          </a:xfrm>
          <a:prstGeom prst="rect">
            <a:avLst/>
          </a:prstGeom>
          <a:noFill/>
        </p:spPr>
      </p:pic>
      <p:sp>
        <p:nvSpPr>
          <p:cNvPr id="4" name="Tijdelijke aanduiding voor dianummer 3" hidden="1">
            <a:extLst>
              <a:ext uri="{FF2B5EF4-FFF2-40B4-BE49-F238E27FC236}">
                <a16:creationId xmlns:a16="http://schemas.microsoft.com/office/drawing/2014/main" id="{29EC7C77-52D3-92AF-620A-8B0666A3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nl-NL" noProof="0" smtClean="0"/>
              <a:pPr rtl="0">
                <a:spcAft>
                  <a:spcPts val="600"/>
                </a:spcAft>
              </a:pPr>
              <a:t>17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8395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CC66A9-831E-0BE7-AB7A-2D9DEDC5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18</a:t>
            </a:fld>
            <a:endParaRPr lang="nl-NL" noProof="0"/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DA22AA60-E10E-CD70-5AF3-D5353E8F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Technische werking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A0ED2A6-0236-3A17-91A1-A3449A69305A}"/>
              </a:ext>
            </a:extLst>
          </p:cNvPr>
          <p:cNvSpPr txBox="1"/>
          <p:nvPr/>
        </p:nvSpPr>
        <p:spPr>
          <a:xfrm>
            <a:off x="8902430" y="861645"/>
            <a:ext cx="1603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Arial" panose="020B0604020202020204" pitchFamily="34" charset="0"/>
              </a:rPr>
              <a:t>MapsFragment</a:t>
            </a:r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2D9903D-5C88-87AB-2299-D2032E65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3390816"/>
            <a:ext cx="6204118" cy="3102059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303DC2F-9782-40EC-C103-80DF4395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" y="1570514"/>
            <a:ext cx="5553850" cy="166710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4263B8B-95E0-9DE5-6602-06C3E5D37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32" y="2626905"/>
            <a:ext cx="5846368" cy="6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9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5E8D96-F25B-C4FF-A703-8537775D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19</a:t>
            </a:fld>
            <a:endParaRPr lang="nl-NL" noProof="0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08436487-F3DA-8D19-0028-7A223039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Technische werking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713E0BB-9487-88F1-AEB6-0C64027B07C9}"/>
              </a:ext>
            </a:extLst>
          </p:cNvPr>
          <p:cNvSpPr txBox="1"/>
          <p:nvPr/>
        </p:nvSpPr>
        <p:spPr>
          <a:xfrm>
            <a:off x="8902430" y="861645"/>
            <a:ext cx="2126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Arial" panose="020B0604020202020204" pitchFamily="34" charset="0"/>
              </a:rPr>
              <a:t>ProfileViewModel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57F2706-112B-1795-EF37-7F3BAD17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3" y="1776579"/>
            <a:ext cx="5657221" cy="44030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C1DE0FA-E4C0-AED7-156A-A8AC08C2D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4822"/>
            <a:ext cx="5327472" cy="472478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7455722-B0C4-4835-0469-1EDA04225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102" y="5352840"/>
            <a:ext cx="249589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400B3-981E-E953-A55C-E979B6FF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Inleiding</a:t>
            </a:r>
            <a:endParaRPr lang="nl-NL" dirty="0"/>
          </a:p>
        </p:txBody>
      </p:sp>
      <p:graphicFrame>
        <p:nvGraphicFramePr>
          <p:cNvPr id="8" name="Tijdelijke aanduiding voor tekst 3">
            <a:extLst>
              <a:ext uri="{FF2B5EF4-FFF2-40B4-BE49-F238E27FC236}">
                <a16:creationId xmlns:a16="http://schemas.microsoft.com/office/drawing/2014/main" id="{7EE9C5B0-B4D8-5F23-E630-BDA24B9FD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416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55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F604A386-80EF-DA44-AAD8-2BD35621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87" y="1577062"/>
            <a:ext cx="5422727" cy="464896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B4F537-3F53-D1E8-2D3B-4DA1743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20</a:t>
            </a:fld>
            <a:endParaRPr lang="nl-NL" noProof="0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FBA4CF0F-1E1C-90B6-554D-712A9873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Technische werking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9D0DCEF-3BDE-CF55-7AE7-7FC5A17DD0B7}"/>
              </a:ext>
            </a:extLst>
          </p:cNvPr>
          <p:cNvSpPr txBox="1"/>
          <p:nvPr/>
        </p:nvSpPr>
        <p:spPr>
          <a:xfrm>
            <a:off x="8918879" y="843240"/>
            <a:ext cx="2126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Arial" panose="020B0604020202020204" pitchFamily="34" charset="0"/>
              </a:rPr>
              <a:t>ProfileFragment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8CC54FA-5BBD-67DF-E4D7-31DF32380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11" y="1690246"/>
            <a:ext cx="6004202" cy="45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438305F-AD79-2F4B-2659-B9F5751A4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53" y="1383497"/>
            <a:ext cx="7296015" cy="5287680"/>
          </a:xfrm>
        </p:spPr>
      </p:pic>
      <p:sp>
        <p:nvSpPr>
          <p:cNvPr id="3" name="Titel 5">
            <a:extLst>
              <a:ext uri="{FF2B5EF4-FFF2-40B4-BE49-F238E27FC236}">
                <a16:creationId xmlns:a16="http://schemas.microsoft.com/office/drawing/2014/main" id="{22E96DF9-24F4-7AC1-FDB4-5213C8EF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Technische werking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FEB7768-DB56-3AC8-BF07-E41499E18D48}"/>
              </a:ext>
            </a:extLst>
          </p:cNvPr>
          <p:cNvSpPr txBox="1"/>
          <p:nvPr/>
        </p:nvSpPr>
        <p:spPr>
          <a:xfrm>
            <a:off x="8949024" y="843240"/>
            <a:ext cx="2126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nav.xml</a:t>
            </a:r>
            <a:endParaRPr lang="nl-NL" dirty="0"/>
          </a:p>
        </p:txBody>
      </p:sp>
      <p:pic>
        <p:nvPicPr>
          <p:cNvPr id="2" name="Afbeelding 1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7A02D564-4F67-CB16-8E51-E2C62AAD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44" y="1420803"/>
            <a:ext cx="2114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59355-3A7C-744F-6228-53DB5F98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err="1"/>
              <a:t>Oogpunt</a:t>
            </a:r>
            <a:r>
              <a:rPr lang="en-GB"/>
              <a:t> Gebruiker</a:t>
            </a:r>
            <a:br>
              <a:rPr lang="en-GB"/>
            </a:br>
            <a:endParaRPr lang="nl-NL"/>
          </a:p>
        </p:txBody>
      </p:sp>
      <p:pic>
        <p:nvPicPr>
          <p:cNvPr id="2056" name="Picture 8" descr="Live Demo Images - Free Download on Freepik">
            <a:extLst>
              <a:ext uri="{FF2B5EF4-FFF2-40B4-BE49-F238E27FC236}">
                <a16:creationId xmlns:a16="http://schemas.microsoft.com/office/drawing/2014/main" id="{846185EE-0169-CF80-A735-F88646E5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1236" y="1704110"/>
            <a:ext cx="3589048" cy="35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5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AF8FC-C5AD-2542-77DD-EC2A7219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 err="1"/>
              <a:t>Structuur</a:t>
            </a:r>
            <a:r>
              <a:rPr lang="en-GB" dirty="0"/>
              <a:t> </a:t>
            </a:r>
            <a:endParaRPr lang="nl-NL" dirty="0"/>
          </a:p>
        </p:txBody>
      </p:sp>
      <p:pic>
        <p:nvPicPr>
          <p:cNvPr id="3074" name="Picture 2" descr="Model-View-ViewModel | Microsoft Learn">
            <a:extLst>
              <a:ext uri="{FF2B5EF4-FFF2-40B4-BE49-F238E27FC236}">
                <a16:creationId xmlns:a16="http://schemas.microsoft.com/office/drawing/2014/main" id="{C344BC94-0FC7-39E0-A824-1D6435E30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8333" y="2603235"/>
            <a:ext cx="7180565" cy="165152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79" name="Text Placeholder 3">
            <a:extLst>
              <a:ext uri="{FF2B5EF4-FFF2-40B4-BE49-F238E27FC236}">
                <a16:creationId xmlns:a16="http://schemas.microsoft.com/office/drawing/2014/main" id="{089DF7CB-0054-2179-FA10-C240FD95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(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Fragments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dirty="0" err="1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11C5E-F485-FA62-DFC9-E6CC7F48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912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Gradle</a:t>
            </a:r>
            <a:br>
              <a:rPr lang="en-US" dirty="0"/>
            </a:br>
            <a:endParaRPr lang="nl-NL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CF517C9-D883-1B45-15FF-6E8B1B50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3907"/>
            <a:ext cx="3932237" cy="3811588"/>
          </a:xfrm>
        </p:spPr>
        <p:txBody>
          <a:bodyPr/>
          <a:lstStyle/>
          <a:p>
            <a:r>
              <a:rPr lang="nl-BE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nl-B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oolkit</a:t>
            </a: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F28CAE3-AC0F-3C77-1406-FE1E416F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39" y="2515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00D89EB-C701-F668-54F0-B69DF2C5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39" y="3610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3DBD93A-D986-9E36-AC69-2D7AB2C82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39" y="3610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93F2C60-2AE6-D933-38DF-A749A34CF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39" y="41538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5384A04-BF10-6791-1F8C-6056C285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39" y="41538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7B10C59-31CE-7895-BAB0-6C6BDAB9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42" y="2000295"/>
            <a:ext cx="5427898" cy="356667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9E89AC8-5793-DA12-9495-82B4F0C1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31" y="2001047"/>
            <a:ext cx="305795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4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B6C85-1747-B503-F16E-B94B85CB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nl-NL" dirty="0"/>
              <a:t>Database</a:t>
            </a:r>
            <a:br>
              <a:rPr lang="nl-NL" dirty="0"/>
            </a:br>
            <a:endParaRPr lang="nl-NL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E7924A5-589E-905A-CCAA-654B5538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770" y="578283"/>
            <a:ext cx="4807196" cy="135803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1A5F385-0E9F-99BA-4B03-619032CD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52" y="2382983"/>
            <a:ext cx="5122897" cy="350064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EF5134D-F59E-4377-619E-3743486B5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935" y="2057400"/>
            <a:ext cx="4987276" cy="42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06ED0E5-42BD-6E9E-2F47-DBDAC01B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4291" y="229322"/>
            <a:ext cx="4563413" cy="126303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17BB0C3-6E49-A449-54DC-A3F6F405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83" y="2550427"/>
            <a:ext cx="8224004" cy="3083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896B93-5CCF-1416-6C1B-19ED77CC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Authenticatie</a:t>
            </a:r>
            <a:r>
              <a:rPr lang="en-GB" dirty="0"/>
              <a:t> 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A698B5C-48F7-D1DE-4123-82C1E9B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nl-NL" noProof="0" smtClean="0"/>
              <a:pPr rtl="0">
                <a:spcAft>
                  <a:spcPts val="600"/>
                </a:spcAft>
              </a:pPr>
              <a:t>7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595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75FC559-F77C-05B2-6538-82ECC449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825625"/>
            <a:ext cx="9779000" cy="20875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CB71FCB-F4F2-8CE4-D6A0-7723D890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979863"/>
            <a:ext cx="9779000" cy="21971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70B0E1-FDD6-029A-D84A-2D79D232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Firestore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61B23D-9EB2-6D4E-B8A7-402C14D6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nl-NL" noProof="0" smtClean="0"/>
              <a:pPr rtl="0">
                <a:spcAft>
                  <a:spcPts val="600"/>
                </a:spcAft>
              </a:pPr>
              <a:t>8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840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9854-CC52-0377-7BB8-2E5360E5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Technische werking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FD91A8-2008-C616-8634-E03A292A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nl-NL" noProof="0" smtClean="0"/>
              <a:t>9</a:t>
            </a:fld>
            <a:endParaRPr lang="nl-NL" noProof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BEB9EE-501C-7990-576D-076F9FBEC347}"/>
              </a:ext>
            </a:extLst>
          </p:cNvPr>
          <p:cNvSpPr txBox="1"/>
          <p:nvPr/>
        </p:nvSpPr>
        <p:spPr>
          <a:xfrm>
            <a:off x="7901299" y="843240"/>
            <a:ext cx="34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SignUpFragment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3D016B-34C4-D119-739E-3262E6BE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" y="1763535"/>
            <a:ext cx="5177969" cy="148386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26835F6-5F4B-282A-B680-01FA6ED4F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35"/>
          <a:stretch/>
        </p:blipFill>
        <p:spPr>
          <a:xfrm>
            <a:off x="70287" y="3377458"/>
            <a:ext cx="5205097" cy="53057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6908A19-5382-1F9C-FDE7-B0EB2B0E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92" y="1486369"/>
            <a:ext cx="6609260" cy="48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15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51_TF89338750_Win32" id="{15EF5039-B647-49B9-A5C7-947E234F88D5}" vid="{8D00335E-CC39-4EF9-8775-92925C68C947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Galaxy-presentatie</Template>
  <TotalTime>407</TotalTime>
  <Words>1224</Words>
  <Application>Microsoft Office PowerPoint</Application>
  <PresentationFormat>Breedbeeld</PresentationFormat>
  <Paragraphs>119</Paragraphs>
  <Slides>21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Söhne</vt:lpstr>
      <vt:lpstr>Univers</vt:lpstr>
      <vt:lpstr>GradientUnivers</vt:lpstr>
      <vt:lpstr>Movie App</vt:lpstr>
      <vt:lpstr>Inleiding</vt:lpstr>
      <vt:lpstr>Oogpunt Gebruiker </vt:lpstr>
      <vt:lpstr>Structuur </vt:lpstr>
      <vt:lpstr>Gradle </vt:lpstr>
      <vt:lpstr>Database </vt:lpstr>
      <vt:lpstr>Authenticatie </vt:lpstr>
      <vt:lpstr>Firestore</vt:lpstr>
      <vt:lpstr>Technische werking</vt:lpstr>
      <vt:lpstr>Technische werking</vt:lpstr>
      <vt:lpstr>Technische werking</vt:lpstr>
      <vt:lpstr>Technische werking</vt:lpstr>
      <vt:lpstr>PowerPoint-presentatie</vt:lpstr>
      <vt:lpstr>PowerPoint-presentatie</vt:lpstr>
      <vt:lpstr>Technische werking</vt:lpstr>
      <vt:lpstr>Technische werking</vt:lpstr>
      <vt:lpstr>PowerPoint-presentatie</vt:lpstr>
      <vt:lpstr>Technische werking</vt:lpstr>
      <vt:lpstr>Technische werking</vt:lpstr>
      <vt:lpstr>Technische werking</vt:lpstr>
      <vt:lpstr>Technische werking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App</dc:title>
  <dc:creator>martijn Reenaers</dc:creator>
  <cp:lastModifiedBy>Martijn Reenaers</cp:lastModifiedBy>
  <cp:revision>2</cp:revision>
  <dcterms:created xsi:type="dcterms:W3CDTF">2023-06-19T10:24:56Z</dcterms:created>
  <dcterms:modified xsi:type="dcterms:W3CDTF">2024-01-16T12:42:07Z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