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1624e7d6-1343-421b-922f-be11fc0523c0/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R</a:t>
            </a:r>
            <a:r>
              <a:rPr dirty="0" sz="2400" lang="en-US" smtClean="0">
                <a:solidFill>
                  <a:srgbClr val="0070C0"/>
                </a:solidFill>
              </a:rPr>
              <a:t>E</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A</a:t>
            </a:r>
            <a:r>
              <a:rPr dirty="0" sz="2400" lang="en-US" smtClean="0">
                <a:solidFill>
                  <a:srgbClr val="0070C0"/>
                </a:solidFill>
              </a:rPr>
              <a:t> </a:t>
            </a:r>
            <a:r>
              <a:rPr dirty="0" sz="2400" lang="en-US" smtClean="0">
                <a:solidFill>
                  <a:srgbClr val="0070C0"/>
                </a:solidFill>
              </a:rPr>
              <a:t>.</a:t>
            </a:r>
            <a:r>
              <a:rPr dirty="0" sz="2400" lang="en-US" smtClean="0">
                <a:solidFill>
                  <a:srgbClr val="0070C0"/>
                </a:solidFill>
              </a:rPr>
              <a:t>D</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1</a:t>
            </a:r>
            <a:r>
              <a:rPr dirty="0" sz="2400" lang="en-US" smtClean="0">
                <a:solidFill>
                  <a:srgbClr val="0070C0"/>
                </a:solidFill>
              </a:rPr>
              <a:t>1</a:t>
            </a:r>
            <a:r>
              <a:rPr dirty="0" sz="2400" lang="en-US" smtClean="0">
                <a:solidFill>
                  <a:srgbClr val="0070C0"/>
                </a:solidFill>
              </a:rPr>
              <a:t>1</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280523" y="3067396"/>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2024-09-27T09:26:19Z</dcterms:created>
  <dcterms:modified xsi:type="dcterms:W3CDTF">2024-10-03T06:48:12Z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0930b65dbb344085a38fb6e30936ac3c</vt:lpwstr>
  </property>
</Properties>
</file>