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69" r:id="rId6"/>
    <p:sldId id="267" r:id="rId7"/>
    <p:sldId id="266" r:id="rId8"/>
    <p:sldId id="262" r:id="rId9"/>
    <p:sldId id="260" r:id="rId10"/>
    <p:sldId id="259" r:id="rId11"/>
    <p:sldId id="261" r:id="rId12"/>
    <p:sldId id="263" r:id="rId13"/>
    <p:sldId id="264" r:id="rId14"/>
    <p:sldId id="26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na Shrestha" userId="82c191ee-6d52-4971-b9df-820f9e8ee5e1" providerId="ADAL" clId="{18B6A34C-2BF5-4CAB-8939-8765DEFE68AB}"/>
    <pc:docChg chg="custSel addSld modSld">
      <pc:chgData name="Reena Shrestha" userId="82c191ee-6d52-4971-b9df-820f9e8ee5e1" providerId="ADAL" clId="{18B6A34C-2BF5-4CAB-8939-8765DEFE68AB}" dt="2023-04-27T22:00:56.391" v="201" actId="26606"/>
      <pc:docMkLst>
        <pc:docMk/>
      </pc:docMkLst>
      <pc:sldChg chg="addSp modSp mod">
        <pc:chgData name="Reena Shrestha" userId="82c191ee-6d52-4971-b9df-820f9e8ee5e1" providerId="ADAL" clId="{18B6A34C-2BF5-4CAB-8939-8765DEFE68AB}" dt="2023-04-27T21:56:57.991" v="7" actId="14100"/>
        <pc:sldMkLst>
          <pc:docMk/>
          <pc:sldMk cId="3620742730" sldId="266"/>
        </pc:sldMkLst>
        <pc:picChg chg="add mod">
          <ac:chgData name="Reena Shrestha" userId="82c191ee-6d52-4971-b9df-820f9e8ee5e1" providerId="ADAL" clId="{18B6A34C-2BF5-4CAB-8939-8765DEFE68AB}" dt="2023-04-27T21:56:57.991" v="7" actId="14100"/>
          <ac:picMkLst>
            <pc:docMk/>
            <pc:sldMk cId="3620742730" sldId="266"/>
            <ac:picMk id="11" creationId="{160858C7-7956-CE9D-FBF1-E0CA089AF642}"/>
          </ac:picMkLst>
        </pc:picChg>
      </pc:sldChg>
      <pc:sldChg chg="addSp modSp mod">
        <pc:chgData name="Reena Shrestha" userId="82c191ee-6d52-4971-b9df-820f9e8ee5e1" providerId="ADAL" clId="{18B6A34C-2BF5-4CAB-8939-8765DEFE68AB}" dt="2023-04-27T21:56:31.858" v="3" actId="14100"/>
        <pc:sldMkLst>
          <pc:docMk/>
          <pc:sldMk cId="2360665377" sldId="267"/>
        </pc:sldMkLst>
        <pc:picChg chg="add mod">
          <ac:chgData name="Reena Shrestha" userId="82c191ee-6d52-4971-b9df-820f9e8ee5e1" providerId="ADAL" clId="{18B6A34C-2BF5-4CAB-8939-8765DEFE68AB}" dt="2023-04-27T21:56:31.858" v="3" actId="14100"/>
          <ac:picMkLst>
            <pc:docMk/>
            <pc:sldMk cId="2360665377" sldId="267"/>
            <ac:picMk id="7" creationId="{CC9981ED-6402-C3AD-CA36-39428B8FD3E6}"/>
          </ac:picMkLst>
        </pc:picChg>
      </pc:sldChg>
      <pc:sldChg chg="addSp delSp modSp new mod">
        <pc:chgData name="Reena Shrestha" userId="82c191ee-6d52-4971-b9df-820f9e8ee5e1" providerId="ADAL" clId="{18B6A34C-2BF5-4CAB-8939-8765DEFE68AB}" dt="2023-04-27T21:59:09.951" v="45" actId="1076"/>
        <pc:sldMkLst>
          <pc:docMk/>
          <pc:sldMk cId="1437430867" sldId="269"/>
        </pc:sldMkLst>
        <pc:spChg chg="mod">
          <ac:chgData name="Reena Shrestha" userId="82c191ee-6d52-4971-b9df-820f9e8ee5e1" providerId="ADAL" clId="{18B6A34C-2BF5-4CAB-8939-8765DEFE68AB}" dt="2023-04-27T21:57:58.455" v="28" actId="20577"/>
          <ac:spMkLst>
            <pc:docMk/>
            <pc:sldMk cId="1437430867" sldId="269"/>
            <ac:spMk id="2" creationId="{8EAB549C-091D-8A2F-2D9C-4D5EF04BD628}"/>
          </ac:spMkLst>
        </pc:spChg>
        <pc:spChg chg="del">
          <ac:chgData name="Reena Shrestha" userId="82c191ee-6d52-4971-b9df-820f9e8ee5e1" providerId="ADAL" clId="{18B6A34C-2BF5-4CAB-8939-8765DEFE68AB}" dt="2023-04-27T21:58:50.178" v="37" actId="478"/>
          <ac:spMkLst>
            <pc:docMk/>
            <pc:sldMk cId="1437430867" sldId="269"/>
            <ac:spMk id="3" creationId="{978F51A3-9164-2F2F-F311-94C47914C6CF}"/>
          </ac:spMkLst>
        </pc:spChg>
        <pc:picChg chg="add mod">
          <ac:chgData name="Reena Shrestha" userId="82c191ee-6d52-4971-b9df-820f9e8ee5e1" providerId="ADAL" clId="{18B6A34C-2BF5-4CAB-8939-8765DEFE68AB}" dt="2023-04-27T21:58:58.071" v="41" actId="14100"/>
          <ac:picMkLst>
            <pc:docMk/>
            <pc:sldMk cId="1437430867" sldId="269"/>
            <ac:picMk id="5" creationId="{CA458413-221F-BDF9-1973-739A47119CBF}"/>
          </ac:picMkLst>
        </pc:picChg>
        <pc:picChg chg="add mod">
          <ac:chgData name="Reena Shrestha" userId="82c191ee-6d52-4971-b9df-820f9e8ee5e1" providerId="ADAL" clId="{18B6A34C-2BF5-4CAB-8939-8765DEFE68AB}" dt="2023-04-27T21:59:09.951" v="45" actId="1076"/>
          <ac:picMkLst>
            <pc:docMk/>
            <pc:sldMk cId="1437430867" sldId="269"/>
            <ac:picMk id="7" creationId="{3F115DE7-991E-830C-33F3-44B1B0A3A82B}"/>
          </ac:picMkLst>
        </pc:picChg>
      </pc:sldChg>
      <pc:sldChg chg="addSp delSp modSp new mod setBg">
        <pc:chgData name="Reena Shrestha" userId="82c191ee-6d52-4971-b9df-820f9e8ee5e1" providerId="ADAL" clId="{18B6A34C-2BF5-4CAB-8939-8765DEFE68AB}" dt="2023-04-27T22:00:56.391" v="201" actId="26606"/>
        <pc:sldMkLst>
          <pc:docMk/>
          <pc:sldMk cId="2158617650" sldId="270"/>
        </pc:sldMkLst>
        <pc:spChg chg="mod">
          <ac:chgData name="Reena Shrestha" userId="82c191ee-6d52-4971-b9df-820f9e8ee5e1" providerId="ADAL" clId="{18B6A34C-2BF5-4CAB-8939-8765DEFE68AB}" dt="2023-04-27T22:00:56.391" v="201" actId="26606"/>
          <ac:spMkLst>
            <pc:docMk/>
            <pc:sldMk cId="2158617650" sldId="270"/>
            <ac:spMk id="2" creationId="{9737580A-6877-979E-EF11-70F565ADACA6}"/>
          </ac:spMkLst>
        </pc:spChg>
        <pc:spChg chg="del">
          <ac:chgData name="Reena Shrestha" userId="82c191ee-6d52-4971-b9df-820f9e8ee5e1" providerId="ADAL" clId="{18B6A34C-2BF5-4CAB-8939-8765DEFE68AB}" dt="2023-04-27T22:00:56.391" v="201" actId="26606"/>
          <ac:spMkLst>
            <pc:docMk/>
            <pc:sldMk cId="2158617650" sldId="270"/>
            <ac:spMk id="3" creationId="{0834BE70-91A7-C9F8-FEE2-D6219E51615A}"/>
          </ac:spMkLst>
        </pc:spChg>
        <pc:spChg chg="add">
          <ac:chgData name="Reena Shrestha" userId="82c191ee-6d52-4971-b9df-820f9e8ee5e1" providerId="ADAL" clId="{18B6A34C-2BF5-4CAB-8939-8765DEFE68AB}" dt="2023-04-27T22:00:56.391" v="201" actId="26606"/>
          <ac:spMkLst>
            <pc:docMk/>
            <pc:sldMk cId="2158617650" sldId="270"/>
            <ac:spMk id="10" creationId="{D4771268-CB57-404A-9271-370EB28F6090}"/>
          </ac:spMkLst>
        </pc:spChg>
        <pc:picChg chg="add mod">
          <ac:chgData name="Reena Shrestha" userId="82c191ee-6d52-4971-b9df-820f9e8ee5e1" providerId="ADAL" clId="{18B6A34C-2BF5-4CAB-8939-8765DEFE68AB}" dt="2023-04-27T22:00:56.391" v="201" actId="26606"/>
          <ac:picMkLst>
            <pc:docMk/>
            <pc:sldMk cId="2158617650" sldId="270"/>
            <ac:picMk id="5" creationId="{588E5F5D-9388-0EBA-2ACE-DE88905316F2}"/>
          </ac:picMkLst>
        </pc:picChg>
      </pc:sldChg>
      <pc:sldChg chg="addSp modSp new mod setBg">
        <pc:chgData name="Reena Shrestha" userId="82c191ee-6d52-4971-b9df-820f9e8ee5e1" providerId="ADAL" clId="{18B6A34C-2BF5-4CAB-8939-8765DEFE68AB}" dt="2023-04-27T22:00:52.214" v="200" actId="26606"/>
        <pc:sldMkLst>
          <pc:docMk/>
          <pc:sldMk cId="1950548962" sldId="271"/>
        </pc:sldMkLst>
        <pc:spChg chg="mo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2" creationId="{5B77A7DC-3D0A-D82C-2108-04034575A38D}"/>
          </ac:spMkLst>
        </pc:spChg>
        <pc:spChg chg="mo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3" creationId="{E5EA0302-06E6-16C4-A8BC-70370297876F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8" creationId="{09588DA8-065E-4F6F-8EFD-43104AB2E0CF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10" creationId="{C4285719-470E-454C-AF62-8323075F1F5B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12" creationId="{CD9FE4EF-C4D8-49A0-B2FF-81D8DB7D8A24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14" creationId="{4300840D-0A0B-4512-BACA-B439D5B9C57C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16" creationId="{D2B78728-A580-49A7-84F9-6EF6F583ADE0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18" creationId="{38FAA1A1-D861-433F-88FA-1E9D6FD31D11}"/>
          </ac:spMkLst>
        </pc:spChg>
        <pc:spChg chg="add">
          <ac:chgData name="Reena Shrestha" userId="82c191ee-6d52-4971-b9df-820f9e8ee5e1" providerId="ADAL" clId="{18B6A34C-2BF5-4CAB-8939-8765DEFE68AB}" dt="2023-04-27T22:00:52.214" v="200" actId="26606"/>
          <ac:spMkLst>
            <pc:docMk/>
            <pc:sldMk cId="1950548962" sldId="271"/>
            <ac:spMk id="20" creationId="{8D71EDA1-87BF-4D5D-AB79-F346FD192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2C6E-ADEC-3A1E-5CF7-64BA8B84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4EBB-38F6-036F-0A30-5AA3AB93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B7D9-6675-45A2-1845-6568BF03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40AC8-A929-9125-411C-232576C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95B7-FC29-C79C-D284-C0D3FB22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B738-CED2-70E0-9B58-43185A2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A423-8DF3-F3A5-1A45-518E3A46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1FC4-DB40-8227-098A-2412C55F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E3E3-ABB8-8870-5942-D45A616B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2C0E-A9BC-85A6-C5FF-211D74B5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FECFE-E345-7452-16EE-EAE2628BB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1EAD-D0BF-E890-B9FD-237FC823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BF7D-B064-0150-E30C-0CFB34A8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DFDB-902B-DE24-0F65-5073D8E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F5EF-E834-3533-5CD9-E411EB7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E167-D985-AFB7-7823-55C1E47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75D0-9644-8285-5592-606B2451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9DC5-1351-5943-D661-FE101A9E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095A-ED64-AF84-47F8-58187890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692A-088F-1AFC-659D-9AD865EA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04DD-54E1-6265-AF0C-9F02D62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9F5D-9CA4-9B5B-A720-5B55F1A2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5538-30EC-9D1A-C080-AA3AC4C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F471-DC40-3C41-1E42-D5D600AD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6B12-1FCA-4956-CA31-2C7304E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ECDC-F9B2-52C9-8C1A-66E07C26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1741-401A-243E-74BD-2F844878A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DA53-6C12-D95E-34FE-F80BA525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0BB3-404C-4923-1FFF-8B3C5C3B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DEB8-AC0F-F3CB-795B-DD5A14F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91EF-913A-62D3-1B1E-F6ECE4D5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96CF-232A-65A7-85DA-4A1EF258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18B2-C2DC-1D0C-729B-7C6BA599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9F73-4B60-C5F9-4DED-96239B10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934AA-2911-2067-D056-3E708401D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C4A9-ED4A-D575-FD2D-C0F9A2F7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55B42-FA52-61D6-7507-97C09A5B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D6D5A-96E4-9A8B-7DED-8161C604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126E3-57E7-90B1-5A33-B4EAABBE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E9B-20A2-7D38-6AF4-4686342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A94C-0AE9-5907-17D6-E8574ED7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47C54-024A-53F0-D304-09AF62C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0761C-C7E4-3C03-9A1F-44C2B89E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0A85-E779-23D1-DE50-13D025D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6880B-9C32-73BA-C68D-6B00B2E3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1BD3-0E29-D63D-B3B8-93AE9784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EBB1-8FB3-1009-0CCA-7FD4B42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49A-9DDF-6415-3D68-1DF9C152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07F3-4297-E39C-FDA0-D5312822C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50BF-4D3E-3D0B-A58B-EF3E34FA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A3A6-DF4E-788B-62E5-8AA88E8F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DE83-9174-3F4D-5476-6DA44A86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A685-CDA4-AD5E-587C-3DCF0BF9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E2519-8C7A-EC7B-B789-10DB3642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7E18-5288-DC66-EF7E-26C0D7AB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30DB-31AA-0711-3BB8-CCFC03A6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70EA-4AC4-8F09-A0C5-AD1A2023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93F1-0C24-9B3F-221B-71BE5F1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461D9-A8BB-B653-348A-726400BC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5A77-EF0B-216B-FA1A-364A2D74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D804-ADD4-B0D6-F5F5-F679693D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239B-F0D4-4285-BE74-08D9DA4A80F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6140-E57F-B557-E812-4292CE96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2CD3-C00F-F611-7FE8-F964109F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8686-F0E5-4950-9D74-00287F31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bduulrahmankhalid/tesla-stock-price-prediction-with-lstm" TargetMode="External"/><Relationship Id="rId2" Type="http://schemas.openxmlformats.org/officeDocument/2006/relationships/hyperlink" Target="https://www.youtube.com/watch?v=c0k-YLQGKj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68067C92-15A3-B71F-CBC3-B3F1BEF3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363FF-D809-55F1-B7E1-3A79BDE1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2436812"/>
            <a:ext cx="9144000" cy="2900518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Time-Series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b="1" dirty="0">
                <a:solidFill>
                  <a:srgbClr val="FFFFFF"/>
                </a:solidFill>
              </a:rPr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5690-1D3B-341F-98CC-D4FA4EF1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339072"/>
            <a:ext cx="9144000" cy="647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245119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623A-18C1-EE24-2CDE-68F91BC6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24475" cy="1325563"/>
          </a:xfrm>
        </p:spPr>
        <p:txBody>
          <a:bodyPr/>
          <a:lstStyle/>
          <a:p>
            <a:r>
              <a:rPr lang="en-US" dirty="0"/>
              <a:t>Prediction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E17A-E73A-32DC-05DD-09AB3C14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5"/>
            <a:ext cx="5188792" cy="3320257"/>
          </a:xfrm>
        </p:spPr>
        <p:txBody>
          <a:bodyPr/>
          <a:lstStyle/>
          <a:p>
            <a:r>
              <a:rPr lang="en-US" dirty="0"/>
              <a:t>Make prediction on test dataset</a:t>
            </a:r>
          </a:p>
          <a:p>
            <a:r>
              <a:rPr lang="en-US" dirty="0" err="1"/>
              <a:t>Scaler.inverse_transform</a:t>
            </a:r>
            <a:r>
              <a:rPr lang="en-US" dirty="0"/>
              <a:t> converts scaled prediction to original scale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E6840-B22A-8A99-10A9-24E8CFC2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88" y="253488"/>
            <a:ext cx="4676037" cy="349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7D44C-4A29-9803-E11F-478127FD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92" y="4001294"/>
            <a:ext cx="5469683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9461C-D0E5-CA23-7509-E9DA4B02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Comparing Test and Prediction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268C7-E71C-C69B-939A-B07C0540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93" y="1792782"/>
            <a:ext cx="4454813" cy="1636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E7570-3F73-A664-1AA2-1D882115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6266"/>
            <a:ext cx="9267825" cy="27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C9D0-DA4A-B699-F5DF-842E6B5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Comal Spring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EA70E8-4909-1038-0AB8-08E4F0BE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26" y="1504868"/>
            <a:ext cx="3387578" cy="1594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CA825-E4EC-343A-1720-6A34C89A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3749946"/>
            <a:ext cx="7729344" cy="2697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6B2BE-6A18-4EE9-135B-B7A9627B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561" y="1173856"/>
            <a:ext cx="4000239" cy="19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F3AA4-C458-DD87-27F6-838509F2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San marcos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C1F06-469E-32CE-1C87-F620DAA4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0" y="1531723"/>
            <a:ext cx="3387578" cy="1642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5C2E9-EE85-FC3F-5A5D-A9F0D384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162" y="1219200"/>
            <a:ext cx="3858088" cy="195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146B4-4CF3-868D-7ABA-521EFFBC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09" y="3429000"/>
            <a:ext cx="6916085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61EDB-83A2-EDA0-B686-6B733189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4D3535E-E5C7-C774-6237-1D7DE4444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" r="890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F2BA-3B31-CDD7-8A8A-BDD0FF77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2400" dirty="0"/>
              <a:t>Normalize the dataset</a:t>
            </a:r>
          </a:p>
          <a:p>
            <a:r>
              <a:rPr lang="en-US" sz="2400" dirty="0"/>
              <a:t>Split the dataset</a:t>
            </a:r>
          </a:p>
          <a:p>
            <a:r>
              <a:rPr lang="en-US" sz="2400" dirty="0"/>
              <a:t>Train the model</a:t>
            </a:r>
          </a:p>
          <a:p>
            <a:r>
              <a:rPr lang="en-US" sz="2400" dirty="0"/>
              <a:t>Building the model</a:t>
            </a:r>
          </a:p>
          <a:p>
            <a:r>
              <a:rPr lang="en-US" sz="2400" dirty="0"/>
              <a:t>Fitting the model</a:t>
            </a:r>
          </a:p>
          <a:p>
            <a:r>
              <a:rPr lang="en-US" sz="2400" dirty="0"/>
              <a:t>Predicting on the dataset</a:t>
            </a:r>
          </a:p>
          <a:p>
            <a:r>
              <a:rPr lang="en-US" sz="2400" dirty="0"/>
              <a:t>Visualization of the model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04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4B6C5-411E-A03F-D569-2AFD34B4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55AA-0D96-E954-61A9-C0B24704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https://www.youtube.com/watch?v=c0k-YLQGKjY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https://www.kaggle.com/code/abduulrahmankhalid/tesla-stock-price-prediction-with-lstm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05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C1BDD-CE0C-0EE4-34B0-CB52596C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4C8A-4EE2-2033-9E60-25874AE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Type of Recurrent Neural Network (RNN)</a:t>
            </a:r>
          </a:p>
          <a:p>
            <a:r>
              <a:rPr lang="en-US" sz="2000" dirty="0"/>
              <a:t>Uses sequential data or time series data</a:t>
            </a:r>
          </a:p>
          <a:p>
            <a:r>
              <a:rPr lang="en-US" sz="2000" dirty="0"/>
              <a:t>Predict the next value in sequence or classify it</a:t>
            </a:r>
          </a:p>
          <a:p>
            <a:r>
              <a:rPr lang="en-US" sz="2000" dirty="0"/>
              <a:t>Retain information for a longer period of time</a:t>
            </a:r>
          </a:p>
          <a:p>
            <a:endParaRPr lang="en-US" sz="20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BCADFF5-B17C-55A6-8DF5-9C822EDDF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4" r="1803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059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A7DC-3D0A-D82C-2108-0403457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0302-06E6-16C4-A8BC-70370297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Dataset from previous assignment</a:t>
            </a:r>
          </a:p>
          <a:p>
            <a:r>
              <a:rPr lang="en-US" sz="2000"/>
              <a:t>J17 Well</a:t>
            </a:r>
          </a:p>
          <a:p>
            <a:r>
              <a:rPr lang="en-US" sz="2000"/>
              <a:t>Comal Spring</a:t>
            </a:r>
          </a:p>
          <a:p>
            <a:r>
              <a:rPr lang="en-US" sz="2000"/>
              <a:t>San Marcos</a:t>
            </a:r>
          </a:p>
          <a:p>
            <a:r>
              <a:rPr lang="en-US" sz="2000"/>
              <a:t>Imputed Data after Kalman Filtering</a:t>
            </a:r>
          </a:p>
        </p:txBody>
      </p:sp>
    </p:spTree>
    <p:extLst>
      <p:ext uri="{BB962C8B-B14F-4D97-AF65-F5344CB8AC3E}">
        <p14:creationId xmlns:p14="http://schemas.microsoft.com/office/powerpoint/2010/main" val="19505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580A-6877-979E-EF11-70F565A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the required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E5F5D-9388-0EBA-2ACE-DE8890531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74932"/>
            <a:ext cx="6780700" cy="43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549C-091D-8A2F-2D9C-4D5EF04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8413-221F-BDF9-1973-739A4711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3710595"/>
            <a:ext cx="8239125" cy="325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15DE7-991E-830C-33F3-44B1B0A3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32" y="247650"/>
            <a:ext cx="6337918" cy="30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CAC5E-E5E9-9FCD-E0CB-31E7B0A7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Normalize and </a:t>
            </a:r>
            <a:r>
              <a:rPr lang="en-US" dirty="0" err="1"/>
              <a:t>Slipt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8778-9FB3-5703-F629-D1815547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MinMaxScaler transfer each feature to given range</a:t>
            </a:r>
          </a:p>
          <a:p>
            <a:r>
              <a:rPr lang="en-US" sz="2000"/>
              <a:t>Avoid large difference in Magnitude</a:t>
            </a:r>
          </a:p>
          <a:p>
            <a:r>
              <a:rPr lang="en-US" sz="2000"/>
              <a:t>Improves accuracy of the model</a:t>
            </a:r>
          </a:p>
          <a:p>
            <a:r>
              <a:rPr lang="en-US" sz="2000"/>
              <a:t>70% data to training set and 30% to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6B1BC-D1BE-D5C0-AEBB-CA474186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202875"/>
            <a:ext cx="4747547" cy="2480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981ED-6402-C3AD-CA36-39428B8F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87" y="5206483"/>
            <a:ext cx="2780038" cy="6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3BE69-62CF-79AD-ACC8-58382E73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444-7078-CA89-8797-60C5FFA7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4071584" cy="2158823"/>
          </a:xfrm>
        </p:spPr>
        <p:txBody>
          <a:bodyPr>
            <a:normAutofit/>
          </a:bodyPr>
          <a:lstStyle/>
          <a:p>
            <a:r>
              <a:rPr lang="en-US" sz="2400" dirty="0"/>
              <a:t>Past time steps data points as input and next data as output</a:t>
            </a:r>
          </a:p>
          <a:p>
            <a:r>
              <a:rPr lang="en-US" sz="2400" dirty="0"/>
              <a:t>Use past 10-time steps to predict the next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0DBE8-5B55-39D0-45FA-E25084D2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57" y="1751724"/>
            <a:ext cx="6155141" cy="335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858C7-7956-CE9D-FBF1-E0CA089A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38" y="5372100"/>
            <a:ext cx="3157187" cy="6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64CC6-0297-9B97-D51B-8E207B6B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65D1-0751-5826-4D08-B1B97366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59" y="721843"/>
            <a:ext cx="4045639" cy="2447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81EFF-E4D1-7719-432D-A31F6076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04" y="3862808"/>
            <a:ext cx="4906036" cy="23018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468D-7728-F63F-C4F0-C0E4E8D2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sz="2000"/>
              <a:t>Two LSTM and two Dense layer used</a:t>
            </a:r>
          </a:p>
          <a:p>
            <a:r>
              <a:rPr lang="en-US" sz="2000"/>
              <a:t>Adam used as optimizer</a:t>
            </a:r>
          </a:p>
          <a:p>
            <a:r>
              <a:rPr lang="en-US" sz="2000"/>
              <a:t>Summary gives overview of architecture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8963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08F2-26BE-492F-7C51-7DB396D0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Fitting the model and visualizing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F026-1C2F-FA79-6F94-A90A9D81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 dirty="0" err="1"/>
              <a:t>EarlyStopping</a:t>
            </a:r>
            <a:r>
              <a:rPr lang="en-US" sz="2000" dirty="0"/>
              <a:t> is callback used to stop training once the model performance stops improving</a:t>
            </a:r>
          </a:p>
          <a:p>
            <a:r>
              <a:rPr lang="en-US" sz="2000" dirty="0"/>
              <a:t>Epoch specifies no. of times the dataset will pass through the model</a:t>
            </a:r>
          </a:p>
          <a:p>
            <a:r>
              <a:rPr lang="en-US" sz="2000" dirty="0"/>
              <a:t>Batch size specifies the no. of samples to be processed each batch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F7375-5641-6660-D322-A64EA9BD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614891"/>
            <a:ext cx="5297540" cy="1921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07656-507E-05FC-AB75-EEAE1672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08" y="3107416"/>
            <a:ext cx="3720157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264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Time-Series Forecasting</vt:lpstr>
      <vt:lpstr>Long Short-Term Memory</vt:lpstr>
      <vt:lpstr>Datasets</vt:lpstr>
      <vt:lpstr>Loading the required Libraries</vt:lpstr>
      <vt:lpstr>Reading the dataset</vt:lpstr>
      <vt:lpstr>Normalize and Slipt the dataset</vt:lpstr>
      <vt:lpstr>Training the model</vt:lpstr>
      <vt:lpstr>Model Architecture</vt:lpstr>
      <vt:lpstr>Fitting the model and visualizing</vt:lpstr>
      <vt:lpstr>Prediction and Visualization</vt:lpstr>
      <vt:lpstr>Comparing Test and Prediction dataset</vt:lpstr>
      <vt:lpstr>Comal Spring</vt:lpstr>
      <vt:lpstr>San marcos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</dc:title>
  <dc:creator>Reena Shrestha</dc:creator>
  <cp:lastModifiedBy>Reena Shrestha</cp:lastModifiedBy>
  <cp:revision>1</cp:revision>
  <dcterms:created xsi:type="dcterms:W3CDTF">2023-04-27T07:07:03Z</dcterms:created>
  <dcterms:modified xsi:type="dcterms:W3CDTF">2023-04-27T22:01:00Z</dcterms:modified>
</cp:coreProperties>
</file>