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8" r:id="rId4"/>
    <p:sldId id="257" r:id="rId5"/>
    <p:sldId id="271" r:id="rId6"/>
    <p:sldId id="259" r:id="rId7"/>
    <p:sldId id="260" r:id="rId8"/>
    <p:sldId id="261" r:id="rId9"/>
    <p:sldId id="262" r:id="rId10"/>
    <p:sldId id="272" r:id="rId11"/>
    <p:sldId id="263" r:id="rId12"/>
    <p:sldId id="269" r:id="rId13"/>
    <p:sldId id="264" r:id="rId14"/>
    <p:sldId id="268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smosdb.github.io/labs/" TargetMode="External"/><Relationship Id="rId2" Type="http://schemas.openxmlformats.org/officeDocument/2006/relationships/hyperlink" Target="https://docs.microsoft.com/en-us/azure/data-factory/copy-activity-performanc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annel9.msdn.com/Shows/Azure-Friday/Code-free-data-transformation-at-scale-using-Azure-Data-Factory" TargetMode="External"/><Relationship Id="rId4" Type="http://schemas.openxmlformats.org/officeDocument/2006/relationships/hyperlink" Target="https://docs.microsoft.com/en-us/azure/azure-resource-manager/resource-group-authoring-template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vasyl-magometa-032bab45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99F50-2C1D-4F4F-8E11-08C758605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Cosmos </a:t>
            </a:r>
            <a:r>
              <a:rPr lang="en-US" dirty="0" err="1"/>
              <a:t>db</a:t>
            </a:r>
            <a:r>
              <a:rPr lang="en-US" dirty="0"/>
              <a:t> backups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7F9AD-D7C5-4F6D-A95B-B48205684C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the help of azure data factory</a:t>
            </a:r>
          </a:p>
        </p:txBody>
      </p:sp>
    </p:spTree>
    <p:extLst>
      <p:ext uri="{BB962C8B-B14F-4D97-AF65-F5344CB8AC3E}">
        <p14:creationId xmlns:p14="http://schemas.microsoft.com/office/powerpoint/2010/main" val="2040385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BEDD3-6DB8-4878-B270-101DCAC4C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alternative Options for backup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D34C6-5B80-40D8-A2B0-187CDD9C343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Cosmos </a:t>
            </a:r>
            <a:r>
              <a:rPr lang="en-US" dirty="0" err="1"/>
              <a:t>db</a:t>
            </a:r>
            <a:r>
              <a:rPr lang="en-US" dirty="0"/>
              <a:t> change feed</a:t>
            </a:r>
          </a:p>
          <a:p>
            <a:r>
              <a:rPr lang="en-US" dirty="0"/>
              <a:t>Azure data factory</a:t>
            </a:r>
          </a:p>
        </p:txBody>
      </p:sp>
    </p:spTree>
    <p:extLst>
      <p:ext uri="{BB962C8B-B14F-4D97-AF65-F5344CB8AC3E}">
        <p14:creationId xmlns:p14="http://schemas.microsoft.com/office/powerpoint/2010/main" val="3018087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206F5-96E1-4D81-BCFD-76922FE1F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812" y="685800"/>
            <a:ext cx="3072869" cy="1151965"/>
          </a:xfrm>
        </p:spPr>
        <p:txBody>
          <a:bodyPr>
            <a:normAutofit/>
          </a:bodyPr>
          <a:lstStyle/>
          <a:p>
            <a:r>
              <a:rPr lang="en-US" sz="3700"/>
              <a:t>Azure data factory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EBDF3C-61A6-450C-8532-9276D9A1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7045932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E3C35D3-858C-4724-9E19-4CC57D86C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07" y="905582"/>
            <a:ext cx="6557897" cy="3787186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925D572-56E1-415B-AD44-4F3F49EB28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06592" y="2071048"/>
            <a:ext cx="3076090" cy="3072290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67702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D199-9C6A-48BB-B7A8-80B0146F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812" y="685800"/>
            <a:ext cx="3072869" cy="1151965"/>
          </a:xfrm>
        </p:spPr>
        <p:txBody>
          <a:bodyPr>
            <a:normAutofit/>
          </a:bodyPr>
          <a:lstStyle/>
          <a:p>
            <a:r>
              <a:rPr lang="en-US" sz="3700" dirty="0"/>
              <a:t>Performance Benchmarks </a:t>
            </a: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40EBDF3C-61A6-450C-8532-9276D9A1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7045932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CF5582C-B045-4D26-B7D6-9876159A2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501" y="689358"/>
            <a:ext cx="5462309" cy="4219634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2D6FDD7-D254-4BD0-BB76-E63B457830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06592" y="2071048"/>
            <a:ext cx="3076090" cy="3072290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86689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DC1E-C786-46E7-BF92-D050D9568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812" y="685800"/>
            <a:ext cx="3072869" cy="1151965"/>
          </a:xfrm>
        </p:spPr>
        <p:txBody>
          <a:bodyPr>
            <a:normAutofit/>
          </a:bodyPr>
          <a:lstStyle/>
          <a:p>
            <a:r>
              <a:rPr lang="en-US" sz="3700"/>
              <a:t>Backup solution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EBDF3C-61A6-450C-8532-9276D9A1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7045932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7C740A3-F642-40CB-BFEA-B211E6DBC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349" y="689358"/>
            <a:ext cx="3892612" cy="4219634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16095BB-3955-4332-A3C5-D1058AC40AD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06592" y="2071048"/>
            <a:ext cx="3076090" cy="3072290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0262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494C-F8C1-4988-8A47-FC5957DC0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812" y="685800"/>
            <a:ext cx="3072869" cy="1151965"/>
          </a:xfrm>
        </p:spPr>
        <p:txBody>
          <a:bodyPr>
            <a:normAutofit/>
          </a:bodyPr>
          <a:lstStyle/>
          <a:p>
            <a:r>
              <a:rPr lang="en-US" sz="4400" dirty="0"/>
              <a:t>Monitoring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EBDF3C-61A6-450C-8532-9276D9A1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7045932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E5A2F86-C508-4EB1-9448-A84C15108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07" y="749832"/>
            <a:ext cx="6557897" cy="4098685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3FA9E46-43A4-43DB-B3ED-D986E10C92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06592" y="2071048"/>
            <a:ext cx="3076090" cy="3072290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44319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56ED7-09B7-4CEB-BD6A-D869DC730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EBF4E-89BF-4316-A107-A8A5B5E4C4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23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A8557-D718-4E57-88F7-6A35A54BF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D1AB7-D82E-4292-98B7-E98C7249F71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uk-UA" dirty="0">
              <a:hlinkClick r:id="rId2"/>
            </a:endParaRPr>
          </a:p>
          <a:p>
            <a:r>
              <a:rPr lang="en-US" dirty="0">
                <a:hlinkClick r:id="rId3"/>
              </a:rPr>
              <a:t>https://cosmosdb.github.io/labs/</a:t>
            </a:r>
            <a:endParaRPr lang="en-US" dirty="0"/>
          </a:p>
          <a:p>
            <a:r>
              <a:rPr lang="en-US" dirty="0">
                <a:hlinkClick r:id="rId4"/>
              </a:rPr>
              <a:t>https://docs.microsoft.com/en-us/azure/azure-resource-manager/resource-group-authoring-templates</a:t>
            </a:r>
            <a:endParaRPr lang="en-US" dirty="0"/>
          </a:p>
          <a:p>
            <a:r>
              <a:rPr lang="en-US" dirty="0">
                <a:hlinkClick r:id="rId5"/>
              </a:rPr>
              <a:t>https://channel9.msdn.com/Shows/Azure-Friday/Code-free-data-transformation-at-scale-using-Azure-Data-Factory</a:t>
            </a:r>
            <a:endParaRPr lang="uk-UA" dirty="0">
              <a:hlinkClick r:id="rId2"/>
            </a:endParaRPr>
          </a:p>
          <a:p>
            <a:r>
              <a:rPr lang="en-US" dirty="0">
                <a:hlinkClick r:id="rId2"/>
              </a:rPr>
              <a:t>https://docs.microsoft.com/en-us/azure/data-factory/copy-activity-performance</a:t>
            </a:r>
            <a:endParaRPr lang="uk-U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514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E5CE6-28C0-427E-911C-01AC513B3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812" y="685800"/>
            <a:ext cx="3072869" cy="1151965"/>
          </a:xfrm>
        </p:spPr>
        <p:txBody>
          <a:bodyPr>
            <a:normAutofit/>
          </a:bodyPr>
          <a:lstStyle/>
          <a:p>
            <a:endParaRPr lang="en-US" sz="4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EBDF3C-61A6-450C-8532-9276D9A1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7045932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3D1753F7-9F43-4808-942C-88D93263D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07" y="921977"/>
            <a:ext cx="6557897" cy="3754395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B2E6FF6-7448-4898-91E9-28A33821F6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06592" y="2071048"/>
            <a:ext cx="3076090" cy="3072290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6963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49AC-60FB-4D85-9348-9E516FD8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F1FA90-889B-4551-AF0B-B353EBDAB94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92333" y="1946105"/>
            <a:ext cx="1952625" cy="26098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20FA2B-D446-43C5-B367-30E1BE21D13F}"/>
              </a:ext>
            </a:extLst>
          </p:cNvPr>
          <p:cNvSpPr txBox="1"/>
          <p:nvPr/>
        </p:nvSpPr>
        <p:spPr>
          <a:xfrm>
            <a:off x="3602681" y="1867971"/>
            <a:ext cx="74066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Vasyl</a:t>
            </a:r>
            <a:r>
              <a:rPr lang="en-US" dirty="0"/>
              <a:t> </a:t>
            </a:r>
            <a:r>
              <a:rPr lang="en-US" dirty="0" err="1"/>
              <a:t>Magometa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About 8 years of experience in software development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Have experience with full software development life cycle, including coding standards, code reviews, build processes, testing and operations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Co-founder at </a:t>
            </a:r>
            <a:r>
              <a:rPr lang="en-US" dirty="0" err="1"/>
              <a:t>NovaXSoft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3"/>
              </a:rPr>
              <a:t>https://www.linkedin.com/in/vasyl-magometa-032bab45/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7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8258-E2DD-4591-8737-825AE90D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4B6DD-B7D9-4823-ABE1-6A0469F9D69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 architecture</a:t>
            </a:r>
          </a:p>
          <a:p>
            <a:r>
              <a:rPr lang="en-US" dirty="0"/>
              <a:t>CI/cd process</a:t>
            </a:r>
          </a:p>
          <a:p>
            <a:r>
              <a:rPr lang="en-US" dirty="0"/>
              <a:t>ARM templates</a:t>
            </a:r>
          </a:p>
          <a:p>
            <a:r>
              <a:rPr lang="en-US" dirty="0"/>
              <a:t>Cosmos DB</a:t>
            </a:r>
          </a:p>
          <a:p>
            <a:r>
              <a:rPr lang="en-US" dirty="0"/>
              <a:t>Azure Data factory</a:t>
            </a:r>
          </a:p>
          <a:p>
            <a:r>
              <a:rPr lang="en-US" dirty="0"/>
              <a:t>Backup solution</a:t>
            </a:r>
          </a:p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62309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3149-922F-434D-AC94-FBF1ED2CD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812" y="685800"/>
            <a:ext cx="3072869" cy="1151965"/>
          </a:xfrm>
        </p:spPr>
        <p:txBody>
          <a:bodyPr>
            <a:normAutofit/>
          </a:bodyPr>
          <a:lstStyle/>
          <a:p>
            <a:r>
              <a:rPr lang="en-US" sz="3700" dirty="0"/>
              <a:t>Project architecture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EBDF3C-61A6-450C-8532-9276D9A1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7045932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F5102E2-8E78-43F7-AA7B-7C7A5824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19" y="689358"/>
            <a:ext cx="6466872" cy="4219634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612C386-12EC-415D-9442-41EEF4EED2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06592" y="2071048"/>
            <a:ext cx="3076090" cy="3072290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0976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65BF-1366-41D8-8D8E-0E1FCE68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812" y="685800"/>
            <a:ext cx="3072869" cy="1151965"/>
          </a:xfrm>
        </p:spPr>
        <p:txBody>
          <a:bodyPr>
            <a:normAutofit/>
          </a:bodyPr>
          <a:lstStyle/>
          <a:p>
            <a:r>
              <a:rPr lang="en-US" sz="3700"/>
              <a:t>CI/cd 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EBDF3C-61A6-450C-8532-9276D9A1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7045932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E86D859-6A84-4287-8C09-D03864D62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07" y="897385"/>
            <a:ext cx="6557897" cy="380357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923456-E4D3-434D-BCA1-352D9E0C5E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06592" y="2071048"/>
            <a:ext cx="3076090" cy="3072290"/>
          </a:xfrm>
        </p:spPr>
        <p:txBody>
          <a:bodyPr anchor="t">
            <a:normAutofit/>
          </a:bodyPr>
          <a:lstStyle/>
          <a:p>
            <a:r>
              <a:rPr lang="en-US" sz="1800" dirty="0"/>
              <a:t>Build pipeline to produce Artifacts</a:t>
            </a:r>
          </a:p>
          <a:p>
            <a:r>
              <a:rPr lang="en-US" sz="1800" dirty="0"/>
              <a:t>Release pipeline for continuous deployment </a:t>
            </a:r>
          </a:p>
        </p:txBody>
      </p:sp>
    </p:spTree>
    <p:extLst>
      <p:ext uri="{BB962C8B-B14F-4D97-AF65-F5344CB8AC3E}">
        <p14:creationId xmlns:p14="http://schemas.microsoft.com/office/powerpoint/2010/main" val="3924846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ADE7-CD82-40C9-A123-1CF40394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template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AD799A-8A28-4E2C-9930-6F498F774BB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801" y="1837764"/>
            <a:ext cx="10362644" cy="2867585"/>
          </a:xfrm>
        </p:spPr>
      </p:pic>
    </p:spTree>
    <p:extLst>
      <p:ext uri="{BB962C8B-B14F-4D97-AF65-F5344CB8AC3E}">
        <p14:creationId xmlns:p14="http://schemas.microsoft.com/office/powerpoint/2010/main" val="299254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20A51-22B1-4EB9-9B3B-504F0ABF2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812" y="685800"/>
            <a:ext cx="3072869" cy="1151965"/>
          </a:xfrm>
        </p:spPr>
        <p:txBody>
          <a:bodyPr>
            <a:normAutofit/>
          </a:bodyPr>
          <a:lstStyle/>
          <a:p>
            <a:r>
              <a:rPr lang="en-US" sz="3700"/>
              <a:t>Azure cosmos database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EBDF3C-61A6-450C-8532-9276D9A1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7045932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FDA3764-F190-45DC-B8E8-A2C2FD39A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31" y="689358"/>
            <a:ext cx="6028048" cy="4219634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D19C064-1104-4CC3-9FDE-C128CC7E60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06592" y="2071048"/>
            <a:ext cx="3076090" cy="3072290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20540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206BB-5E23-4CF2-9176-5784A7E76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812" y="685800"/>
            <a:ext cx="3072869" cy="1151965"/>
          </a:xfrm>
        </p:spPr>
        <p:txBody>
          <a:bodyPr>
            <a:normAutofit/>
          </a:bodyPr>
          <a:lstStyle/>
          <a:p>
            <a:r>
              <a:rPr lang="en-US" sz="4400"/>
              <a:t>Documents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EBDF3C-61A6-450C-8532-9276D9A1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7045932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5D3DD3C-A8C8-439E-BDFA-32CAA4D80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07" y="1356438"/>
            <a:ext cx="6557897" cy="2885474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0041F7C-ACE5-4E42-A906-12F9D9A51C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06592" y="2071048"/>
            <a:ext cx="3076090" cy="3072290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86005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BEDF6-7353-4699-91D8-0B4129BF3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 DB automatic backups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ACFA6D-6D05-4EA3-A355-2E131EBFCDE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97335" y="1837765"/>
            <a:ext cx="9868890" cy="3296210"/>
          </a:xfrm>
        </p:spPr>
      </p:pic>
    </p:spTree>
    <p:extLst>
      <p:ext uri="{BB962C8B-B14F-4D97-AF65-F5344CB8AC3E}">
        <p14:creationId xmlns:p14="http://schemas.microsoft.com/office/powerpoint/2010/main" val="891453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179</Words>
  <Application>Microsoft Office PowerPoint</Application>
  <PresentationFormat>Widescreen</PresentationFormat>
  <Paragraphs>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Impact</vt:lpstr>
      <vt:lpstr>Main Event</vt:lpstr>
      <vt:lpstr>Cosmos db backups</vt:lpstr>
      <vt:lpstr>ABOUT ME</vt:lpstr>
      <vt:lpstr>Agenda</vt:lpstr>
      <vt:lpstr>Project architecture</vt:lpstr>
      <vt:lpstr>CI/cd process</vt:lpstr>
      <vt:lpstr>ARM template</vt:lpstr>
      <vt:lpstr>Azure cosmos database</vt:lpstr>
      <vt:lpstr>Documents</vt:lpstr>
      <vt:lpstr>Cosmos DB automatic backups</vt:lpstr>
      <vt:lpstr> alternative Options for backup </vt:lpstr>
      <vt:lpstr>Azure data factory</vt:lpstr>
      <vt:lpstr>Performance Benchmarks </vt:lpstr>
      <vt:lpstr>Backup solution</vt:lpstr>
      <vt:lpstr>Monitoring</vt:lpstr>
      <vt:lpstr>DEMO</vt:lpstr>
      <vt:lpstr>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Cosmos db backups</dc:title>
  <dc:creator>Mahometa, Vasyl</dc:creator>
  <cp:lastModifiedBy>Mahometa, Vasyl</cp:lastModifiedBy>
  <cp:revision>6</cp:revision>
  <dcterms:created xsi:type="dcterms:W3CDTF">2019-04-01T12:31:35Z</dcterms:created>
  <dcterms:modified xsi:type="dcterms:W3CDTF">2019-04-07T18:42:53Z</dcterms:modified>
</cp:coreProperties>
</file>