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7612381-5670-472E-819F-8FC53356A082}" type="datetimeFigureOut">
              <a:rPr lang="en-US" smtClean="0"/>
              <a:t>2/17/2022</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B24967E-E0EF-4862-8C33-AE702C04F574}" type="slidenum">
              <a:rPr lang="en-US" smtClean="0"/>
              <a:t>‹#›</a:t>
            </a:fld>
            <a:endParaRPr lang="en-US"/>
          </a:p>
        </p:txBody>
      </p:sp>
    </p:spTree>
    <p:extLst>
      <p:ext uri="{BB962C8B-B14F-4D97-AF65-F5344CB8AC3E}">
        <p14:creationId xmlns:p14="http://schemas.microsoft.com/office/powerpoint/2010/main" val="63230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7612381-5670-472E-819F-8FC53356A082}" type="datetimeFigureOut">
              <a:rPr lang="en-US" smtClean="0"/>
              <a:t>2/17/2022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24967E-E0EF-4862-8C33-AE702C04F574}" type="slidenum">
              <a:rPr lang="en-US" smtClean="0"/>
              <a:t>‹#›</a:t>
            </a:fld>
            <a:endParaRPr lang="en-US"/>
          </a:p>
        </p:txBody>
      </p:sp>
    </p:spTree>
    <p:extLst>
      <p:ext uri="{BB962C8B-B14F-4D97-AF65-F5344CB8AC3E}">
        <p14:creationId xmlns:p14="http://schemas.microsoft.com/office/powerpoint/2010/main" val="4292501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7612381-5670-472E-819F-8FC53356A082}" type="datetimeFigureOut">
              <a:rPr lang="en-US" smtClean="0"/>
              <a:t>2/17/2022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24967E-E0EF-4862-8C33-AE702C04F574}" type="slidenum">
              <a:rPr lang="en-US" smtClean="0"/>
              <a:t>‹#›</a:t>
            </a:fld>
            <a:endParaRPr lang="en-US"/>
          </a:p>
        </p:txBody>
      </p:sp>
    </p:spTree>
    <p:extLst>
      <p:ext uri="{BB962C8B-B14F-4D97-AF65-F5344CB8AC3E}">
        <p14:creationId xmlns:p14="http://schemas.microsoft.com/office/powerpoint/2010/main" val="1033433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7612381-5670-472E-819F-8FC53356A082}" type="datetimeFigureOut">
              <a:rPr lang="en-US" smtClean="0"/>
              <a:t>2/17/2022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24967E-E0EF-4862-8C33-AE702C04F574}"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653824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7612381-5670-472E-819F-8FC53356A082}" type="datetimeFigureOut">
              <a:rPr lang="en-US" smtClean="0"/>
              <a:t>2/17/2022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24967E-E0EF-4862-8C33-AE702C04F574}" type="slidenum">
              <a:rPr lang="en-US" smtClean="0"/>
              <a:t>‹#›</a:t>
            </a:fld>
            <a:endParaRPr lang="en-US"/>
          </a:p>
        </p:txBody>
      </p:sp>
    </p:spTree>
    <p:extLst>
      <p:ext uri="{BB962C8B-B14F-4D97-AF65-F5344CB8AC3E}">
        <p14:creationId xmlns:p14="http://schemas.microsoft.com/office/powerpoint/2010/main" val="29422392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D7612381-5670-472E-819F-8FC53356A082}" type="datetimeFigureOut">
              <a:rPr lang="en-US" smtClean="0"/>
              <a:t>2/17/2022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24967E-E0EF-4862-8C33-AE702C04F574}" type="slidenum">
              <a:rPr lang="en-US" smtClean="0"/>
              <a:t>‹#›</a:t>
            </a:fld>
            <a:endParaRPr lang="en-US"/>
          </a:p>
        </p:txBody>
      </p:sp>
    </p:spTree>
    <p:extLst>
      <p:ext uri="{BB962C8B-B14F-4D97-AF65-F5344CB8AC3E}">
        <p14:creationId xmlns:p14="http://schemas.microsoft.com/office/powerpoint/2010/main" val="13958463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D7612381-5670-472E-819F-8FC53356A082}" type="datetimeFigureOut">
              <a:rPr lang="en-US" smtClean="0"/>
              <a:t>2/17/2022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24967E-E0EF-4862-8C33-AE702C04F574}" type="slidenum">
              <a:rPr lang="en-US" smtClean="0"/>
              <a:t>‹#›</a:t>
            </a:fld>
            <a:endParaRPr lang="en-US"/>
          </a:p>
        </p:txBody>
      </p:sp>
    </p:spTree>
    <p:extLst>
      <p:ext uri="{BB962C8B-B14F-4D97-AF65-F5344CB8AC3E}">
        <p14:creationId xmlns:p14="http://schemas.microsoft.com/office/powerpoint/2010/main" val="12626062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612381-5670-472E-819F-8FC53356A082}" type="datetimeFigureOut">
              <a:rPr lang="en-US" smtClean="0"/>
              <a:t>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24967E-E0EF-4862-8C33-AE702C04F574}" type="slidenum">
              <a:rPr lang="en-US" smtClean="0"/>
              <a:t>‹#›</a:t>
            </a:fld>
            <a:endParaRPr lang="en-US"/>
          </a:p>
        </p:txBody>
      </p:sp>
    </p:spTree>
    <p:extLst>
      <p:ext uri="{BB962C8B-B14F-4D97-AF65-F5344CB8AC3E}">
        <p14:creationId xmlns:p14="http://schemas.microsoft.com/office/powerpoint/2010/main" val="1037450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612381-5670-472E-819F-8FC53356A082}" type="datetimeFigureOut">
              <a:rPr lang="en-US" smtClean="0"/>
              <a:t>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24967E-E0EF-4862-8C33-AE702C04F574}" type="slidenum">
              <a:rPr lang="en-US" smtClean="0"/>
              <a:t>‹#›</a:t>
            </a:fld>
            <a:endParaRPr lang="en-US"/>
          </a:p>
        </p:txBody>
      </p:sp>
    </p:spTree>
    <p:extLst>
      <p:ext uri="{BB962C8B-B14F-4D97-AF65-F5344CB8AC3E}">
        <p14:creationId xmlns:p14="http://schemas.microsoft.com/office/powerpoint/2010/main" val="4293773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612381-5670-472E-819F-8FC53356A082}" type="datetimeFigureOut">
              <a:rPr lang="en-US" smtClean="0"/>
              <a:t>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24967E-E0EF-4862-8C33-AE702C04F574}" type="slidenum">
              <a:rPr lang="en-US" smtClean="0"/>
              <a:t>‹#›</a:t>
            </a:fld>
            <a:endParaRPr lang="en-US"/>
          </a:p>
        </p:txBody>
      </p:sp>
    </p:spTree>
    <p:extLst>
      <p:ext uri="{BB962C8B-B14F-4D97-AF65-F5344CB8AC3E}">
        <p14:creationId xmlns:p14="http://schemas.microsoft.com/office/powerpoint/2010/main" val="3247121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7612381-5670-472E-819F-8FC53356A082}" type="datetimeFigureOut">
              <a:rPr lang="en-US" smtClean="0"/>
              <a:t>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24967E-E0EF-4862-8C33-AE702C04F574}" type="slidenum">
              <a:rPr lang="en-US" smtClean="0"/>
              <a:t>‹#›</a:t>
            </a:fld>
            <a:endParaRPr lang="en-US"/>
          </a:p>
        </p:txBody>
      </p:sp>
    </p:spTree>
    <p:extLst>
      <p:ext uri="{BB962C8B-B14F-4D97-AF65-F5344CB8AC3E}">
        <p14:creationId xmlns:p14="http://schemas.microsoft.com/office/powerpoint/2010/main" val="4193032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7612381-5670-472E-819F-8FC53356A082}" type="datetimeFigureOut">
              <a:rPr lang="en-US" smtClean="0"/>
              <a:t>2/17/2022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24967E-E0EF-4862-8C33-AE702C04F574}" type="slidenum">
              <a:rPr lang="en-US" smtClean="0"/>
              <a:t>‹#›</a:t>
            </a:fld>
            <a:endParaRPr lang="en-US"/>
          </a:p>
        </p:txBody>
      </p:sp>
    </p:spTree>
    <p:extLst>
      <p:ext uri="{BB962C8B-B14F-4D97-AF65-F5344CB8AC3E}">
        <p14:creationId xmlns:p14="http://schemas.microsoft.com/office/powerpoint/2010/main" val="3066926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612381-5670-472E-819F-8FC53356A082}" type="datetimeFigureOut">
              <a:rPr lang="en-US" smtClean="0"/>
              <a:t>2/17/2022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24967E-E0EF-4862-8C33-AE702C04F574}" type="slidenum">
              <a:rPr lang="en-US" smtClean="0"/>
              <a:t>‹#›</a:t>
            </a:fld>
            <a:endParaRPr lang="en-US"/>
          </a:p>
        </p:txBody>
      </p:sp>
    </p:spTree>
    <p:extLst>
      <p:ext uri="{BB962C8B-B14F-4D97-AF65-F5344CB8AC3E}">
        <p14:creationId xmlns:p14="http://schemas.microsoft.com/office/powerpoint/2010/main" val="5090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7612381-5670-472E-819F-8FC53356A082}" type="datetimeFigureOut">
              <a:rPr lang="en-US" smtClean="0"/>
              <a:t>2/17/2022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24967E-E0EF-4862-8C33-AE702C04F574}" type="slidenum">
              <a:rPr lang="en-US" smtClean="0"/>
              <a:t>‹#›</a:t>
            </a:fld>
            <a:endParaRPr lang="en-US"/>
          </a:p>
        </p:txBody>
      </p:sp>
    </p:spTree>
    <p:extLst>
      <p:ext uri="{BB962C8B-B14F-4D97-AF65-F5344CB8AC3E}">
        <p14:creationId xmlns:p14="http://schemas.microsoft.com/office/powerpoint/2010/main" val="1281667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612381-5670-472E-819F-8FC53356A082}" type="datetimeFigureOut">
              <a:rPr lang="en-US" smtClean="0"/>
              <a:t>2/17/2022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24967E-E0EF-4862-8C33-AE702C04F574}" type="slidenum">
              <a:rPr lang="en-US" smtClean="0"/>
              <a:t>‹#›</a:t>
            </a:fld>
            <a:endParaRPr lang="en-US"/>
          </a:p>
        </p:txBody>
      </p:sp>
    </p:spTree>
    <p:extLst>
      <p:ext uri="{BB962C8B-B14F-4D97-AF65-F5344CB8AC3E}">
        <p14:creationId xmlns:p14="http://schemas.microsoft.com/office/powerpoint/2010/main" val="3996651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7612381-5670-472E-819F-8FC53356A082}" type="datetimeFigureOut">
              <a:rPr lang="en-US" smtClean="0"/>
              <a:t>2/17/2022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24967E-E0EF-4862-8C33-AE702C04F574}" type="slidenum">
              <a:rPr lang="en-US" smtClean="0"/>
              <a:t>‹#›</a:t>
            </a:fld>
            <a:endParaRPr lang="en-US"/>
          </a:p>
        </p:txBody>
      </p:sp>
    </p:spTree>
    <p:extLst>
      <p:ext uri="{BB962C8B-B14F-4D97-AF65-F5344CB8AC3E}">
        <p14:creationId xmlns:p14="http://schemas.microsoft.com/office/powerpoint/2010/main" val="1119868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7612381-5670-472E-819F-8FC53356A082}" type="datetimeFigureOut">
              <a:rPr lang="en-US" smtClean="0"/>
              <a:t>2/17/2022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24967E-E0EF-4862-8C33-AE702C04F574}" type="slidenum">
              <a:rPr lang="en-US" smtClean="0"/>
              <a:t>‹#›</a:t>
            </a:fld>
            <a:endParaRPr lang="en-US"/>
          </a:p>
        </p:txBody>
      </p:sp>
    </p:spTree>
    <p:extLst>
      <p:ext uri="{BB962C8B-B14F-4D97-AF65-F5344CB8AC3E}">
        <p14:creationId xmlns:p14="http://schemas.microsoft.com/office/powerpoint/2010/main" val="913592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7612381-5670-472E-819F-8FC53356A082}" type="datetimeFigureOut">
              <a:rPr lang="en-US" smtClean="0"/>
              <a:t>2/17/2022</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B24967E-E0EF-4862-8C33-AE702C04F574}" type="slidenum">
              <a:rPr lang="en-US" smtClean="0"/>
              <a:t>‹#›</a:t>
            </a:fld>
            <a:endParaRPr lang="en-US"/>
          </a:p>
        </p:txBody>
      </p:sp>
    </p:spTree>
    <p:extLst>
      <p:ext uri="{BB962C8B-B14F-4D97-AF65-F5344CB8AC3E}">
        <p14:creationId xmlns:p14="http://schemas.microsoft.com/office/powerpoint/2010/main" val="330852067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mn-MN" dirty="0" smtClean="0">
                <a:latin typeface="Arial" panose="020B0604020202020204" pitchFamily="34" charset="0"/>
                <a:cs typeface="Arial" panose="020B0604020202020204" pitchFamily="34" charset="0"/>
              </a:rPr>
              <a:t>Санах ойн төрлүүд</a:t>
            </a:r>
            <a:endParaRPr lang="en-US"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0048495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smtClean="0">
                <a:solidFill>
                  <a:schemeClr val="bg1"/>
                </a:solidFill>
                <a:latin typeface="Arial" panose="020B0604020202020204" pitchFamily="34" charset="0"/>
                <a:cs typeface="Arial" panose="020B0604020202020204" pitchFamily="34" charset="0"/>
              </a:rPr>
              <a:t>DRAM and </a:t>
            </a:r>
            <a:r>
              <a:rPr lang="mn-MN" sz="2400" b="1" dirty="0" smtClean="0">
                <a:solidFill>
                  <a:schemeClr val="bg1"/>
                </a:solidFill>
                <a:latin typeface="Arial" panose="020B0604020202020204" pitchFamily="34" charset="0"/>
                <a:cs typeface="Arial" panose="020B0604020202020204" pitchFamily="34" charset="0"/>
              </a:rPr>
              <a:t>sram </a:t>
            </a:r>
            <a:r>
              <a:rPr lang="en-US" sz="2400" dirty="0" smtClean="0">
                <a:solidFill>
                  <a:schemeClr val="bg1"/>
                </a:solidFill>
                <a:latin typeface="Arial" panose="020B0604020202020204" pitchFamily="34" charset="0"/>
                <a:cs typeface="Arial" panose="020B0604020202020204" pitchFamily="34" charset="0"/>
              </a:rPr>
              <a:t> </a:t>
            </a:r>
            <a:r>
              <a:rPr lang="en-US" sz="2400" dirty="0">
                <a:solidFill>
                  <a:schemeClr val="bg1"/>
                </a:solidFill>
                <a:latin typeface="Arial" panose="020B0604020202020204" pitchFamily="34" charset="0"/>
                <a:cs typeface="Arial" panose="020B0604020202020204" pitchFamily="34" charset="0"/>
              </a:rPr>
              <a:t>(Dynamic Random Access Memory) </a:t>
            </a:r>
            <a:r>
              <a:rPr lang="mn-MN" sz="2400" dirty="0">
                <a:solidFill>
                  <a:schemeClr val="bg1"/>
                </a:solidFill>
                <a:latin typeface="Arial" panose="020B0604020202020204" pitchFamily="34" charset="0"/>
                <a:cs typeface="Arial" panose="020B0604020202020204" pitchFamily="34" charset="0"/>
              </a:rPr>
              <a:t>ба </a:t>
            </a:r>
            <a:r>
              <a:rPr lang="en-US" sz="2400" dirty="0">
                <a:solidFill>
                  <a:schemeClr val="bg1"/>
                </a:solidFill>
                <a:latin typeface="Arial" panose="020B0604020202020204" pitchFamily="34" charset="0"/>
                <a:cs typeface="Arial" panose="020B0604020202020204" pitchFamily="34" charset="0"/>
              </a:rPr>
              <a:t>SRAM (Static </a:t>
            </a:r>
            <a:r>
              <a:rPr lang="en-US" sz="2400" dirty="0" smtClean="0">
                <a:solidFill>
                  <a:schemeClr val="bg1"/>
                </a:solidFill>
                <a:latin typeface="Arial" panose="020B0604020202020204" pitchFamily="34" charset="0"/>
                <a:cs typeface="Arial" panose="020B0604020202020204" pitchFamily="34" charset="0"/>
              </a:rPr>
              <a:t>Random </a:t>
            </a:r>
            <a:r>
              <a:rPr lang="en-US" sz="2400" dirty="0">
                <a:solidFill>
                  <a:schemeClr val="bg1"/>
                </a:solidFill>
                <a:latin typeface="Arial" panose="020B0604020202020204" pitchFamily="34" charset="0"/>
                <a:cs typeface="Arial" panose="020B0604020202020204" pitchFamily="34" charset="0"/>
              </a:rPr>
              <a:t>Access Memory) </a:t>
            </a:r>
            <a:r>
              <a:rPr lang="mn-MN" sz="2400" dirty="0" smtClean="0">
                <a:solidFill>
                  <a:schemeClr val="bg1"/>
                </a:solidFill>
                <a:latin typeface="Arial" panose="020B0604020202020204" pitchFamily="34" charset="0"/>
                <a:cs typeface="Arial" panose="020B0604020202020204" pitchFamily="34" charset="0"/>
              </a:rPr>
              <a:t>хоёулаа ШУУРХАЙ  </a:t>
            </a:r>
            <a:r>
              <a:rPr lang="mn-MN" sz="2400" dirty="0">
                <a:solidFill>
                  <a:schemeClr val="bg1"/>
                </a:solidFill>
                <a:latin typeface="Arial" panose="020B0604020202020204" pitchFamily="34" charset="0"/>
                <a:cs typeface="Arial" panose="020B0604020202020204" pitchFamily="34" charset="0"/>
              </a:rPr>
              <a:t>санах ойн (</a:t>
            </a:r>
            <a:r>
              <a:rPr lang="en-US" sz="2400" dirty="0">
                <a:solidFill>
                  <a:schemeClr val="bg1"/>
                </a:solidFill>
                <a:latin typeface="Arial" panose="020B0604020202020204" pitchFamily="34" charset="0"/>
                <a:cs typeface="Arial" panose="020B0604020202020204" pitchFamily="34" charset="0"/>
              </a:rPr>
              <a:t>RAM) </a:t>
            </a:r>
            <a:r>
              <a:rPr lang="mn-MN" sz="2400" dirty="0">
                <a:solidFill>
                  <a:schemeClr val="bg1"/>
                </a:solidFill>
                <a:latin typeface="Arial" panose="020B0604020202020204" pitchFamily="34" charset="0"/>
                <a:cs typeface="Arial" panose="020B0604020202020204" pitchFamily="34" charset="0"/>
              </a:rPr>
              <a:t>төрөл юм. </a:t>
            </a:r>
            <a:r>
              <a:rPr lang="en-US" sz="2400" dirty="0">
                <a:solidFill>
                  <a:schemeClr val="bg1"/>
                </a:solidFill>
                <a:latin typeface="Arial" panose="020B0604020202020204" pitchFamily="34" charset="0"/>
                <a:cs typeface="Arial" panose="020B0604020202020204" pitchFamily="34" charset="0"/>
              </a:rPr>
              <a:t>RAM </a:t>
            </a:r>
            <a:r>
              <a:rPr lang="mn-MN" sz="2400" dirty="0">
                <a:solidFill>
                  <a:schemeClr val="bg1"/>
                </a:solidFill>
                <a:latin typeface="Arial" panose="020B0604020202020204" pitchFamily="34" charset="0"/>
                <a:cs typeface="Arial" panose="020B0604020202020204" pitchFamily="34" charset="0"/>
              </a:rPr>
              <a:t>нь микроконтроллер эсвэл бусад процессорууд тооцоолол хийх явцад үйл ажиллагаанд ашигласан хувьсагчдыг хадгалахад байнга ашигладаг процессорыг хадгалдаг нэгдсэн чип доторх хагас дамжуулагч төхөөрөмж юм.</a:t>
            </a:r>
            <a:endParaRPr lang="en-US" sz="2400" dirty="0">
              <a:solidFill>
                <a:schemeClr val="bg1"/>
              </a:solidFill>
              <a:latin typeface="Arial" panose="020B0604020202020204" pitchFamily="34" charset="0"/>
              <a:cs typeface="Arial" panose="020B0604020202020204" pitchFamily="34"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9256" y="2729345"/>
            <a:ext cx="6047510" cy="4031673"/>
          </a:xfrm>
        </p:spPr>
      </p:pic>
    </p:spTree>
    <p:extLst>
      <p:ext uri="{BB962C8B-B14F-4D97-AF65-F5344CB8AC3E}">
        <p14:creationId xmlns:p14="http://schemas.microsoft.com/office/powerpoint/2010/main" val="38297812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US" sz="2400" b="1" dirty="0" smtClean="0">
                <a:solidFill>
                  <a:schemeClr val="bg1"/>
                </a:solidFill>
                <a:latin typeface="Arial" panose="020B0604020202020204" pitchFamily="34" charset="0"/>
                <a:cs typeface="Arial" panose="020B0604020202020204" pitchFamily="34" charset="0"/>
              </a:rPr>
              <a:t>EPROM</a:t>
            </a:r>
            <a:r>
              <a:rPr lang="mn-MN" sz="2400" dirty="0">
                <a:solidFill>
                  <a:schemeClr val="bg1"/>
                </a:solidFill>
                <a:latin typeface="Arial" panose="020B0604020202020204" pitchFamily="34" charset="0"/>
                <a:cs typeface="Arial" panose="020B0604020202020204" pitchFamily="34" charset="0"/>
              </a:rPr>
              <a:t> </a:t>
            </a:r>
            <a:r>
              <a:rPr lang="mn-MN" sz="2400" dirty="0" smtClean="0">
                <a:solidFill>
                  <a:schemeClr val="bg1"/>
                </a:solidFill>
                <a:latin typeface="Arial" panose="020B0604020202020204" pitchFamily="34" charset="0"/>
                <a:cs typeface="Arial" panose="020B0604020202020204" pitchFamily="34" charset="0"/>
              </a:rPr>
              <a:t>нь </a:t>
            </a:r>
            <a:r>
              <a:rPr lang="mn-MN" sz="2400" dirty="0">
                <a:solidFill>
                  <a:schemeClr val="bg1"/>
                </a:solidFill>
                <a:latin typeface="Arial" panose="020B0604020202020204" pitchFamily="34" charset="0"/>
                <a:cs typeface="Arial" panose="020B0604020202020204" pitchFamily="34" charset="0"/>
              </a:rPr>
              <a:t> </a:t>
            </a:r>
            <a:r>
              <a:rPr lang="mn-MN" sz="2400" dirty="0" smtClean="0">
                <a:solidFill>
                  <a:schemeClr val="bg1"/>
                </a:solidFill>
                <a:latin typeface="Arial" panose="020B0604020202020204" pitchFamily="34" charset="0"/>
                <a:cs typeface="Arial" panose="020B0604020202020204" pitchFamily="34" charset="0"/>
              </a:rPr>
              <a:t>программчлал нь</a:t>
            </a:r>
            <a:r>
              <a:rPr lang="mn-MN" sz="2400" dirty="0">
                <a:solidFill>
                  <a:schemeClr val="bg1"/>
                </a:solidFill>
                <a:latin typeface="Arial" panose="020B0604020202020204" pitchFamily="34" charset="0"/>
                <a:cs typeface="Arial" panose="020B0604020202020204" pitchFamily="34" charset="0"/>
              </a:rPr>
              <a:t> зөвхөн унших санах </a:t>
            </a:r>
            <a:r>
              <a:rPr lang="mn-MN" sz="2400" dirty="0" smtClean="0">
                <a:solidFill>
                  <a:schemeClr val="bg1"/>
                </a:solidFill>
                <a:latin typeface="Arial" panose="020B0604020202020204" pitchFamily="34" charset="0"/>
                <a:cs typeface="Arial" panose="020B0604020202020204" pitchFamily="34" charset="0"/>
              </a:rPr>
              <a:t>ой </a:t>
            </a:r>
            <a:r>
              <a:rPr lang="mn-MN" sz="2400" dirty="0">
                <a:solidFill>
                  <a:schemeClr val="bg1"/>
                </a:solidFill>
                <a:latin typeface="Arial" panose="020B0604020202020204" pitchFamily="34" charset="0"/>
                <a:cs typeface="Arial" panose="020B0604020202020204" pitchFamily="34" charset="0"/>
              </a:rPr>
              <a:t>тэжээлийн эх үүсвэр унтарсан үед өгөгдлөө </a:t>
            </a:r>
            <a:r>
              <a:rPr lang="mn-MN" sz="2400" dirty="0" smtClean="0">
                <a:solidFill>
                  <a:schemeClr val="bg1"/>
                </a:solidFill>
                <a:latin typeface="Arial" panose="020B0604020202020204" pitchFamily="34" charset="0"/>
                <a:cs typeface="Arial" panose="020B0604020202020204" pitchFamily="34" charset="0"/>
              </a:rPr>
              <a:t>хадгалдаг ТОГТМОЛ САНАХ ОЙН ТӨРӨЛӨӨР</a:t>
            </a:r>
            <a:r>
              <a:rPr lang="mn-MN" sz="2400" dirty="0">
                <a:solidFill>
                  <a:schemeClr val="bg1"/>
                </a:solidFill>
                <a:latin typeface="Arial" panose="020B0604020202020204" pitchFamily="34" charset="0"/>
                <a:cs typeface="Arial" panose="020B0604020202020204" pitchFamily="34" charset="0"/>
              </a:rPr>
              <a:t> програмчлагдсан зөвхөн уншигдах санах ойн (</a:t>
            </a:r>
            <a:r>
              <a:rPr lang="en-US" sz="2400" dirty="0">
                <a:solidFill>
                  <a:schemeClr val="bg1"/>
                </a:solidFill>
                <a:latin typeface="Arial" panose="020B0604020202020204" pitchFamily="34" charset="0"/>
                <a:cs typeface="Arial" panose="020B0604020202020204" pitchFamily="34" charset="0"/>
              </a:rPr>
              <a:t>PROM) </a:t>
            </a:r>
            <a:r>
              <a:rPr lang="mn-MN" sz="2400" dirty="0">
                <a:solidFill>
                  <a:schemeClr val="bg1"/>
                </a:solidFill>
                <a:latin typeface="Arial" panose="020B0604020202020204" pitchFamily="34" charset="0"/>
                <a:cs typeface="Arial" panose="020B0604020202020204" pitchFamily="34" charset="0"/>
              </a:rPr>
              <a:t>төрлийн чип юм. </a:t>
            </a:r>
            <a:endParaRPr lang="en-US" sz="2400" dirty="0">
              <a:solidFill>
                <a:schemeClr val="bg1"/>
              </a:solidFill>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4356" y="2249488"/>
            <a:ext cx="8840113" cy="3541712"/>
          </a:xfrm>
        </p:spPr>
      </p:pic>
    </p:spTree>
    <p:extLst>
      <p:ext uri="{BB962C8B-B14F-4D97-AF65-F5344CB8AC3E}">
        <p14:creationId xmlns:p14="http://schemas.microsoft.com/office/powerpoint/2010/main" val="22277059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51164"/>
            <a:ext cx="9905998" cy="1445924"/>
          </a:xfrm>
        </p:spPr>
        <p:txBody>
          <a:bodyPr>
            <a:noAutofit/>
          </a:bodyPr>
          <a:lstStyle/>
          <a:p>
            <a:pPr algn="just"/>
            <a:r>
              <a:rPr lang="en-US" sz="2400" b="1" dirty="0">
                <a:solidFill>
                  <a:schemeClr val="bg1"/>
                </a:solidFill>
                <a:latin typeface="Arial" panose="020B0604020202020204" pitchFamily="34" charset="0"/>
                <a:cs typeface="Arial" panose="020B0604020202020204" pitchFamily="34" charset="0"/>
              </a:rPr>
              <a:t>EEPROM</a:t>
            </a:r>
            <a:r>
              <a:rPr lang="en-US" sz="2400" dirty="0">
                <a:solidFill>
                  <a:schemeClr val="bg1"/>
                </a:solidFill>
                <a:latin typeface="Arial" panose="020B0604020202020204" pitchFamily="34" charset="0"/>
                <a:cs typeface="Arial" panose="020B0604020202020204" pitchFamily="34" charset="0"/>
              </a:rPr>
              <a:t> </a:t>
            </a:r>
            <a:r>
              <a:rPr lang="mn-MN" sz="2400" dirty="0" smtClean="0">
                <a:solidFill>
                  <a:schemeClr val="bg1"/>
                </a:solidFill>
                <a:latin typeface="Arial" panose="020B0604020202020204" pitchFamily="34" charset="0"/>
                <a:cs typeface="Arial" panose="020B0604020202020204" pitchFamily="34" charset="0"/>
              </a:rPr>
              <a:t>нь</a:t>
            </a:r>
            <a:r>
              <a:rPr lang="mn-MN" sz="2400" dirty="0">
                <a:solidFill>
                  <a:schemeClr val="bg1"/>
                </a:solidFill>
                <a:latin typeface="Arial" panose="020B0604020202020204" pitchFamily="34" charset="0"/>
                <a:cs typeface="Arial" panose="020B0604020202020204" pitchFamily="34" charset="0"/>
              </a:rPr>
              <a:t> </a:t>
            </a:r>
            <a:r>
              <a:rPr lang="mn-MN" sz="2400" b="1" dirty="0" smtClean="0">
                <a:solidFill>
                  <a:schemeClr val="bg1"/>
                </a:solidFill>
                <a:latin typeface="Arial" panose="020B0604020202020204" pitchFamily="34" charset="0"/>
                <a:cs typeface="Arial" panose="020B0604020202020204" pitchFamily="34" charset="0"/>
              </a:rPr>
              <a:t> </a:t>
            </a:r>
            <a:r>
              <a:rPr lang="mn-MN" sz="2400" dirty="0" smtClean="0">
                <a:solidFill>
                  <a:schemeClr val="bg1"/>
                </a:solidFill>
                <a:latin typeface="Arial" panose="020B0604020202020204" pitchFamily="34" charset="0"/>
                <a:cs typeface="Arial" panose="020B0604020202020204" pitchFamily="34" charset="0"/>
              </a:rPr>
              <a:t>программчлагдах үйл явц </a:t>
            </a:r>
            <a:r>
              <a:rPr lang="mn-MN" sz="2400" dirty="0">
                <a:solidFill>
                  <a:schemeClr val="bg1"/>
                </a:solidFill>
                <a:latin typeface="Arial" panose="020B0604020202020204" pitchFamily="34" charset="0"/>
                <a:cs typeface="Arial" panose="020B0604020202020204" pitchFamily="34" charset="0"/>
              </a:rPr>
              <a:t>зөвхөн уншигдах санах ой гэсэн үг бөгөөд</a:t>
            </a:r>
            <a:r>
              <a:rPr lang="mn-MN" sz="2400" b="1" dirty="0">
                <a:solidFill>
                  <a:schemeClr val="bg1"/>
                </a:solidFill>
                <a:latin typeface="Arial" panose="020B0604020202020204" pitchFamily="34" charset="0"/>
                <a:cs typeface="Arial" panose="020B0604020202020204" pitchFamily="34" charset="0"/>
              </a:rPr>
              <a:t> </a:t>
            </a:r>
            <a:r>
              <a:rPr lang="mn-MN" sz="2400" dirty="0">
                <a:solidFill>
                  <a:schemeClr val="bg1"/>
                </a:solidFill>
                <a:latin typeface="Arial" panose="020B0604020202020204" pitchFamily="34" charset="0"/>
                <a:cs typeface="Arial" panose="020B0604020202020204" pitchFamily="34" charset="0"/>
              </a:rPr>
              <a:t>ухаалаг карт </a:t>
            </a:r>
            <a:r>
              <a:rPr lang="mn-MN" sz="2400" dirty="0" smtClean="0">
                <a:solidFill>
                  <a:schemeClr val="bg1"/>
                </a:solidFill>
                <a:latin typeface="Arial" panose="020B0604020202020204" pitchFamily="34" charset="0"/>
                <a:cs typeface="Arial" panose="020B0604020202020204" pitchFamily="34" charset="0"/>
              </a:rPr>
              <a:t>болон алсын түлхүүрТЭЙ системд</a:t>
            </a:r>
            <a:r>
              <a:rPr lang="mn-MN" sz="2400" dirty="0">
                <a:solidFill>
                  <a:schemeClr val="bg1"/>
                </a:solidFill>
                <a:latin typeface="Arial" panose="020B0604020202020204" pitchFamily="34" charset="0"/>
                <a:cs typeface="Arial" panose="020B0604020202020204" pitchFamily="34" charset="0"/>
              </a:rPr>
              <a:t> зориулсан микроконтроллерт нэгтгэгдсэн, компьютерт ашигладаг </a:t>
            </a:r>
            <a:r>
              <a:rPr lang="mn-MN" sz="2400" dirty="0" smtClean="0">
                <a:solidFill>
                  <a:schemeClr val="bg1"/>
                </a:solidFill>
                <a:latin typeface="Arial" panose="020B0604020202020204" pitchFamily="34" charset="0"/>
                <a:cs typeface="Arial" panose="020B0604020202020204" pitchFamily="34" charset="0"/>
              </a:rPr>
              <a:t>ТОГТМОЛ</a:t>
            </a:r>
            <a:r>
              <a:rPr lang="mn-MN" sz="2400" dirty="0" smtClean="0">
                <a:solidFill>
                  <a:schemeClr val="bg1"/>
                </a:solidFill>
                <a:latin typeface="Arial" panose="020B0604020202020204" pitchFamily="34" charset="0"/>
                <a:cs typeface="Arial" panose="020B0604020202020204" pitchFamily="34" charset="0"/>
              </a:rPr>
              <a:t> </a:t>
            </a:r>
            <a:r>
              <a:rPr lang="mn-MN" sz="2400" dirty="0" smtClean="0">
                <a:solidFill>
                  <a:schemeClr val="bg1"/>
                </a:solidFill>
                <a:latin typeface="Arial" panose="020B0604020202020204" pitchFamily="34" charset="0"/>
                <a:cs typeface="Arial" panose="020B0604020202020204" pitchFamily="34" charset="0"/>
              </a:rPr>
              <a:t>санах </a:t>
            </a:r>
            <a:r>
              <a:rPr lang="mn-MN" sz="2400" dirty="0">
                <a:solidFill>
                  <a:schemeClr val="bg1"/>
                </a:solidFill>
                <a:latin typeface="Arial" panose="020B0604020202020204" pitchFamily="34" charset="0"/>
                <a:cs typeface="Arial" panose="020B0604020202020204" pitchFamily="34" charset="0"/>
              </a:rPr>
              <a:t>ойн төрөл юм . бие даасан байтуудыг устгах, дахин програмчлах боломжийг олгох замаар </a:t>
            </a:r>
            <a:r>
              <a:rPr lang="mn-MN" sz="2400" dirty="0" smtClean="0">
                <a:solidFill>
                  <a:schemeClr val="bg1"/>
                </a:solidFill>
                <a:latin typeface="Arial" panose="020B0604020202020204" pitchFamily="34" charset="0"/>
                <a:cs typeface="Arial" panose="020B0604020202020204" pitchFamily="34" charset="0"/>
              </a:rPr>
              <a:t>өгөгдөл явуулдаг.</a:t>
            </a:r>
            <a:endParaRPr lang="en-US" sz="2400" dirty="0">
              <a:solidFill>
                <a:schemeClr val="bg1"/>
              </a:solidFill>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2495" y="2725808"/>
            <a:ext cx="6347810" cy="3633427"/>
          </a:xfrm>
        </p:spPr>
      </p:pic>
    </p:spTree>
    <p:extLst>
      <p:ext uri="{BB962C8B-B14F-4D97-AF65-F5344CB8AC3E}">
        <p14:creationId xmlns:p14="http://schemas.microsoft.com/office/powerpoint/2010/main" val="60329573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30</TotalTime>
  <Words>149</Words>
  <Application>Microsoft Office PowerPoint</Application>
  <PresentationFormat>Widescreen</PresentationFormat>
  <Paragraphs>4</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Trebuchet MS</vt:lpstr>
      <vt:lpstr>Tw Cen MT</vt:lpstr>
      <vt:lpstr>Circuit</vt:lpstr>
      <vt:lpstr>Санах ойн төрлүүд</vt:lpstr>
      <vt:lpstr>DRAM and sram  (Dynamic Random Access Memory) ба SRAM (Static Random Access Memory) хоёулаа ШУУРХАЙ  санах ойн (RAM) төрөл юм. RAM нь микроконтроллер эсвэл бусад процессорууд тооцоолол хийх явцад үйл ажиллагаанд ашигласан хувьсагчдыг хадгалахад байнга ашигладаг процессорыг хадгалдаг нэгдсэн чип доторх хагас дамжуулагч төхөөрөмж юм.</vt:lpstr>
      <vt:lpstr>EPROM нь  программчлал нь зөвхөн унших санах ой тэжээлийн эх үүсвэр унтарсан үед өгөгдлөө хадгалдаг ТОГТМОЛ САНАХ ОЙН ТӨРӨЛӨӨР програмчлагдсан зөвхөн уншигдах санах ойн (PROM) төрлийн чип юм. </vt:lpstr>
      <vt:lpstr>EEPROM нь  программчлагдах үйл явц зөвхөн уншигдах санах ой гэсэн үг бөгөөд ухаалаг карт болон алсын түлхүүрТЭЙ системд зориулсан микроконтроллерт нэгтгэгдсэн, компьютерт ашигладаг ТОГТМОЛ санах ойн төрөл юм . бие даасан байтуудыг устгах, дахин програмчлах боломжийг олгох замаар өгөгдөл явуулдаг.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Санах ойн төрлүүд</dc:title>
  <dc:creator>Sao Team</dc:creator>
  <cp:lastModifiedBy>Sao Team</cp:lastModifiedBy>
  <cp:revision>5</cp:revision>
  <dcterms:created xsi:type="dcterms:W3CDTF">2022-02-08T06:12:52Z</dcterms:created>
  <dcterms:modified xsi:type="dcterms:W3CDTF">2022-02-17T12:08:03Z</dcterms:modified>
</cp:coreProperties>
</file>