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1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1" r:id="rId13"/>
    <p:sldId id="268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i\Documents\naan%20mudhalvan%20pj%203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i\Documents\naan%20mudhalvan%20pj%203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pj 3.xlsx]Sheet3!PivotTable1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7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8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9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0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2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3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4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  <c:pivotFmt>
        <c:idx val="16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1-31ED-4E4A-A5B2-F99B811194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3-31ED-4E4A-A5B2-F99B811194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5-31ED-4E4A-A5B2-F99B811194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7-31ED-4E4A-A5B2-F99B811194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9-31ED-4E4A-A5B2-F99B811194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B-31ED-4E4A-A5B2-F99B811194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D-31ED-4E4A-A5B2-F99B811194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0F-31ED-4E4A-A5B2-F99B811194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1-31ED-4E4A-A5B2-F99B811194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3-31ED-4E4A-A5B2-F99B811194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5-31ED-4E4A-A5B2-F99B811194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7-31ED-4E4A-A5B2-F99B811194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9-31ED-4E4A-A5B2-F99B811194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B-31ED-4E4A-A5B2-F99B811194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D-31ED-4E4A-A5B2-F99B811194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1F-31ED-4E4A-A5B2-F99B811194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1-31ED-4E4A-A5B2-F99B811194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3-31ED-4E4A-A5B2-F99B811194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5-31ED-4E4A-A5B2-F99B811194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7-31ED-4E4A-A5B2-F99B811194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9-31ED-4E4A-A5B2-F99B811194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B-31ED-4E4A-A5B2-F99B811194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D-31ED-4E4A-A5B2-F99B811194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2F-31ED-4E4A-A5B2-F99B811194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1-31ED-4E4A-A5B2-F99B811194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3-31ED-4E4A-A5B2-F99B811194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5-31ED-4E4A-A5B2-F99B811194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7-31ED-4E4A-A5B2-F99B811194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9-31ED-4E4A-A5B2-F99B811194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B-31ED-4E4A-A5B2-F99B811194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D-31ED-4E4A-A5B2-F99B811194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3F-31ED-4E4A-A5B2-F99B811194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1-31ED-4E4A-A5B2-F99B811194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3-31ED-4E4A-A5B2-F99B811194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5-31ED-4E4A-A5B2-F99B811194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7-31ED-4E4A-A5B2-F99B811194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9-31ED-4E4A-A5B2-F99B811194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B-31ED-4E4A-A5B2-F99B811194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D-31ED-4E4A-A5B2-F99B811194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4F-31ED-4E4A-A5B2-F99B811194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1-31ED-4E4A-A5B2-F99B811194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3-31ED-4E4A-A5B2-F99B811194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5-31ED-4E4A-A5B2-F99B811194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7-31ED-4E4A-A5B2-F99B811194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9-31ED-4E4A-A5B2-F99B811194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B-31ED-4E4A-A5B2-F99B811194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D-31ED-4E4A-A5B2-F99B811194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5F-31ED-4E4A-A5B2-F99B811194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1-31ED-4E4A-A5B2-F99B811194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3-31ED-4E4A-A5B2-F99B811194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5-31ED-4E4A-A5B2-F99B811194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7-31ED-4E4A-A5B2-F99B811194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9-31ED-4E4A-A5B2-F99B811194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B-31ED-4E4A-A5B2-F99B811194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D-31ED-4E4A-A5B2-F99B811194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6F-31ED-4E4A-A5B2-F99B811194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1-31ED-4E4A-A5B2-F99B811194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3-31ED-4E4A-A5B2-F99B811194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5-31ED-4E4A-A5B2-F99B81119475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7-31ED-4E4A-A5B2-F99B81119475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9-31ED-4E4A-A5B2-F99B81119475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B-31ED-4E4A-A5B2-F99B81119475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D-31ED-4E4A-A5B2-F99B81119475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7F-31ED-4E4A-A5B2-F99B81119475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1-31ED-4E4A-A5B2-F99B81119475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3-31ED-4E4A-A5B2-F99B81119475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5-31ED-4E4A-A5B2-F99B81119475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7-31ED-4E4A-A5B2-F99B81119475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9-31ED-4E4A-A5B2-F99B81119475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B-31ED-4E4A-A5B2-F99B81119475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D-31ED-4E4A-A5B2-F99B81119475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8F-31ED-4E4A-A5B2-F99B81119475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1-31ED-4E4A-A5B2-F99B81119475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3-31ED-4E4A-A5B2-F99B81119475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5-31ED-4E4A-A5B2-F99B81119475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7-31ED-4E4A-A5B2-F99B81119475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9-31ED-4E4A-A5B2-F99B81119475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B-31ED-4E4A-A5B2-F99B81119475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D-31ED-4E4A-A5B2-F99B81119475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9F-31ED-4E4A-A5B2-F99B81119475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1-31ED-4E4A-A5B2-F99B81119475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3-31ED-4E4A-A5B2-F99B81119475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5-31ED-4E4A-A5B2-F99B81119475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7-31ED-4E4A-A5B2-F99B81119475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9-31ED-4E4A-A5B2-F99B81119475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B-31ED-4E4A-A5B2-F99B81119475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D-31ED-4E4A-A5B2-F99B81119475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AF-31ED-4E4A-A5B2-F99B81119475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1-31ED-4E4A-A5B2-F99B81119475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3-31ED-4E4A-A5B2-F99B81119475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5-31ED-4E4A-A5B2-F99B81119475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7-31ED-4E4A-A5B2-F99B81119475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9-31ED-4E4A-A5B2-F99B81119475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B-31ED-4E4A-A5B2-F99B81119475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D-31ED-4E4A-A5B2-F99B81119475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BF-31ED-4E4A-A5B2-F99B81119475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1-31ED-4E4A-A5B2-F99B81119475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3-31ED-4E4A-A5B2-F99B81119475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5-31ED-4E4A-A5B2-F99B81119475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7-31ED-4E4A-A5B2-F99B81119475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9-31ED-4E4A-A5B2-F99B81119475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B-31ED-4E4A-A5B2-F99B81119475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D-31ED-4E4A-A5B2-F99B81119475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CF-31ED-4E4A-A5B2-F99B81119475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1-31ED-4E4A-A5B2-F99B81119475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3-31ED-4E4A-A5B2-F99B81119475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5-31ED-4E4A-A5B2-F99B81119475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7-31ED-4E4A-A5B2-F99B81119475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9-31ED-4E4A-A5B2-F99B81119475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B-31ED-4E4A-A5B2-F99B81119475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D-31ED-4E4A-A5B2-F99B81119475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DF-31ED-4E4A-A5B2-F99B81119475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1-31ED-4E4A-A5B2-F99B81119475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3-31ED-4E4A-A5B2-F99B81119475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5-31ED-4E4A-A5B2-F99B81119475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7-31ED-4E4A-A5B2-F99B81119475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9-31ED-4E4A-A5B2-F99B81119475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B-31ED-4E4A-A5B2-F99B81119475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D-31ED-4E4A-A5B2-F99B81119475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EF-31ED-4E4A-A5B2-F99B81119475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1-31ED-4E4A-A5B2-F99B81119475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3-31ED-4E4A-A5B2-F99B81119475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5-31ED-4E4A-A5B2-F99B81119475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7-31ED-4E4A-A5B2-F99B81119475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9-31ED-4E4A-A5B2-F99B81119475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B-31ED-4E4A-A5B2-F99B81119475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D-31ED-4E4A-A5B2-F99B81119475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0FF-31ED-4E4A-A5B2-F99B81119475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1-31ED-4E4A-A5B2-F99B81119475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3-31ED-4E4A-A5B2-F99B81119475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5-31ED-4E4A-A5B2-F99B81119475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7-31ED-4E4A-A5B2-F99B81119475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9-31ED-4E4A-A5B2-F99B81119475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B-31ED-4E4A-A5B2-F99B81119475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D-31ED-4E4A-A5B2-F99B81119475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0F-31ED-4E4A-A5B2-F99B81119475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1-31ED-4E4A-A5B2-F99B81119475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3-31ED-4E4A-A5B2-F99B81119475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5-31ED-4E4A-A5B2-F99B81119475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7-31ED-4E4A-A5B2-F99B81119475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9-31ED-4E4A-A5B2-F99B81119475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B-31ED-4E4A-A5B2-F99B81119475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D-31ED-4E4A-A5B2-F99B81119475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1F-31ED-4E4A-A5B2-F99B81119475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1-31ED-4E4A-A5B2-F99B81119475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3-31ED-4E4A-A5B2-F99B81119475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5-31ED-4E4A-A5B2-F99B81119475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7-31ED-4E4A-A5B2-F99B81119475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9-31ED-4E4A-A5B2-F99B81119475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B-31ED-4E4A-A5B2-F99B81119475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D-31ED-4E4A-A5B2-F99B81119475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2F-31ED-4E4A-A5B2-F99B81119475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1-31ED-4E4A-A5B2-F99B81119475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3-31ED-4E4A-A5B2-F99B81119475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5-31ED-4E4A-A5B2-F99B81119475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7-31ED-4E4A-A5B2-F99B81119475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9-31ED-4E4A-A5B2-F99B81119475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B-31ED-4E4A-A5B2-F99B81119475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D-31ED-4E4A-A5B2-F99B81119475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3F-31ED-4E4A-A5B2-F99B81119475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1-31ED-4E4A-A5B2-F99B81119475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3-31ED-4E4A-A5B2-F99B81119475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5-31ED-4E4A-A5B2-F99B81119475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7-31ED-4E4A-A5B2-F99B81119475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9-31ED-4E4A-A5B2-F99B81119475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B-31ED-4E4A-A5B2-F99B81119475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D-31ED-4E4A-A5B2-F99B81119475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4F-31ED-4E4A-A5B2-F99B81119475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1-31ED-4E4A-A5B2-F99B81119475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3-31ED-4E4A-A5B2-F99B81119475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5-31ED-4E4A-A5B2-F99B81119475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7-31ED-4E4A-A5B2-F99B81119475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9-31ED-4E4A-A5B2-F99B81119475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B-31ED-4E4A-A5B2-F99B81119475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D-31ED-4E4A-A5B2-F99B81119475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5F-31ED-4E4A-A5B2-F99B81119475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1-31ED-4E4A-A5B2-F99B81119475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3-31ED-4E4A-A5B2-F99B81119475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5-31ED-4E4A-A5B2-F99B811194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Sheet3!$B$5:$B$542</c:f>
              <c:numCache>
                <c:formatCode>General</c:formatCode>
                <c:ptCount val="179"/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2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166-31ED-4E4A-A5B2-F99B81119475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8-31ED-4E4A-A5B2-F99B811194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A-31ED-4E4A-A5B2-F99B811194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C-31ED-4E4A-A5B2-F99B811194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6E-31ED-4E4A-A5B2-F99B811194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0-31ED-4E4A-A5B2-F99B811194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2-31ED-4E4A-A5B2-F99B811194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4-31ED-4E4A-A5B2-F99B811194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6-31ED-4E4A-A5B2-F99B811194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8-31ED-4E4A-A5B2-F99B811194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A-31ED-4E4A-A5B2-F99B811194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C-31ED-4E4A-A5B2-F99B811194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7E-31ED-4E4A-A5B2-F99B811194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0-31ED-4E4A-A5B2-F99B811194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2-31ED-4E4A-A5B2-F99B811194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4-31ED-4E4A-A5B2-F99B811194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6-31ED-4E4A-A5B2-F99B811194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8-31ED-4E4A-A5B2-F99B811194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A-31ED-4E4A-A5B2-F99B811194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C-31ED-4E4A-A5B2-F99B811194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8E-31ED-4E4A-A5B2-F99B811194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0-31ED-4E4A-A5B2-F99B811194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2-31ED-4E4A-A5B2-F99B811194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4-31ED-4E4A-A5B2-F99B811194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6-31ED-4E4A-A5B2-F99B811194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8-31ED-4E4A-A5B2-F99B811194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A-31ED-4E4A-A5B2-F99B811194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C-31ED-4E4A-A5B2-F99B811194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9E-31ED-4E4A-A5B2-F99B811194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0-31ED-4E4A-A5B2-F99B811194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2-31ED-4E4A-A5B2-F99B811194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4-31ED-4E4A-A5B2-F99B811194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6-31ED-4E4A-A5B2-F99B811194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8-31ED-4E4A-A5B2-F99B811194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A-31ED-4E4A-A5B2-F99B811194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C-31ED-4E4A-A5B2-F99B811194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AE-31ED-4E4A-A5B2-F99B811194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0-31ED-4E4A-A5B2-F99B811194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2-31ED-4E4A-A5B2-F99B811194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4-31ED-4E4A-A5B2-F99B811194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6-31ED-4E4A-A5B2-F99B811194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8-31ED-4E4A-A5B2-F99B811194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A-31ED-4E4A-A5B2-F99B811194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C-31ED-4E4A-A5B2-F99B811194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BE-31ED-4E4A-A5B2-F99B811194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0-31ED-4E4A-A5B2-F99B811194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2-31ED-4E4A-A5B2-F99B811194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4-31ED-4E4A-A5B2-F99B811194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6-31ED-4E4A-A5B2-F99B811194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8-31ED-4E4A-A5B2-F99B811194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A-31ED-4E4A-A5B2-F99B811194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C-31ED-4E4A-A5B2-F99B811194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CE-31ED-4E4A-A5B2-F99B811194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0-31ED-4E4A-A5B2-F99B811194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2-31ED-4E4A-A5B2-F99B811194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4-31ED-4E4A-A5B2-F99B811194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6-31ED-4E4A-A5B2-F99B811194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8-31ED-4E4A-A5B2-F99B811194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A-31ED-4E4A-A5B2-F99B811194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C-31ED-4E4A-A5B2-F99B81119475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DE-31ED-4E4A-A5B2-F99B81119475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0-31ED-4E4A-A5B2-F99B81119475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2-31ED-4E4A-A5B2-F99B81119475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4-31ED-4E4A-A5B2-F99B81119475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6-31ED-4E4A-A5B2-F99B81119475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8-31ED-4E4A-A5B2-F99B81119475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A-31ED-4E4A-A5B2-F99B81119475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C-31ED-4E4A-A5B2-F99B81119475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EE-31ED-4E4A-A5B2-F99B81119475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0-31ED-4E4A-A5B2-F99B81119475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2-31ED-4E4A-A5B2-F99B81119475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4-31ED-4E4A-A5B2-F99B81119475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6-31ED-4E4A-A5B2-F99B81119475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8-31ED-4E4A-A5B2-F99B81119475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A-31ED-4E4A-A5B2-F99B81119475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C-31ED-4E4A-A5B2-F99B81119475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1FE-31ED-4E4A-A5B2-F99B81119475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0-31ED-4E4A-A5B2-F99B81119475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2-31ED-4E4A-A5B2-F99B81119475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4-31ED-4E4A-A5B2-F99B81119475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6-31ED-4E4A-A5B2-F99B81119475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8-31ED-4E4A-A5B2-F99B81119475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A-31ED-4E4A-A5B2-F99B81119475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C-31ED-4E4A-A5B2-F99B81119475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0E-31ED-4E4A-A5B2-F99B81119475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0-31ED-4E4A-A5B2-F99B81119475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2-31ED-4E4A-A5B2-F99B81119475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4-31ED-4E4A-A5B2-F99B81119475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6-31ED-4E4A-A5B2-F99B81119475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8-31ED-4E4A-A5B2-F99B81119475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A-31ED-4E4A-A5B2-F99B81119475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C-31ED-4E4A-A5B2-F99B81119475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1E-31ED-4E4A-A5B2-F99B81119475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0-31ED-4E4A-A5B2-F99B81119475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2-31ED-4E4A-A5B2-F99B81119475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4-31ED-4E4A-A5B2-F99B81119475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6-31ED-4E4A-A5B2-F99B81119475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8-31ED-4E4A-A5B2-F99B81119475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A-31ED-4E4A-A5B2-F99B81119475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C-31ED-4E4A-A5B2-F99B81119475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2E-31ED-4E4A-A5B2-F99B81119475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0-31ED-4E4A-A5B2-F99B81119475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2-31ED-4E4A-A5B2-F99B81119475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4-31ED-4E4A-A5B2-F99B81119475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6-31ED-4E4A-A5B2-F99B81119475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8-31ED-4E4A-A5B2-F99B81119475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A-31ED-4E4A-A5B2-F99B81119475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C-31ED-4E4A-A5B2-F99B81119475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3E-31ED-4E4A-A5B2-F99B81119475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0-31ED-4E4A-A5B2-F99B81119475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2-31ED-4E4A-A5B2-F99B81119475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4-31ED-4E4A-A5B2-F99B81119475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6-31ED-4E4A-A5B2-F99B81119475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8-31ED-4E4A-A5B2-F99B81119475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A-31ED-4E4A-A5B2-F99B81119475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C-31ED-4E4A-A5B2-F99B81119475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4E-31ED-4E4A-A5B2-F99B81119475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0-31ED-4E4A-A5B2-F99B81119475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2-31ED-4E4A-A5B2-F99B81119475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4-31ED-4E4A-A5B2-F99B81119475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6-31ED-4E4A-A5B2-F99B81119475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8-31ED-4E4A-A5B2-F99B81119475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A-31ED-4E4A-A5B2-F99B81119475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C-31ED-4E4A-A5B2-F99B81119475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5E-31ED-4E4A-A5B2-F99B81119475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0-31ED-4E4A-A5B2-F99B81119475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2-31ED-4E4A-A5B2-F99B81119475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4-31ED-4E4A-A5B2-F99B81119475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6-31ED-4E4A-A5B2-F99B81119475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8-31ED-4E4A-A5B2-F99B81119475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A-31ED-4E4A-A5B2-F99B81119475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C-31ED-4E4A-A5B2-F99B81119475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6E-31ED-4E4A-A5B2-F99B81119475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0-31ED-4E4A-A5B2-F99B81119475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2-31ED-4E4A-A5B2-F99B81119475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4-31ED-4E4A-A5B2-F99B81119475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6-31ED-4E4A-A5B2-F99B81119475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8-31ED-4E4A-A5B2-F99B81119475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A-31ED-4E4A-A5B2-F99B81119475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C-31ED-4E4A-A5B2-F99B81119475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7E-31ED-4E4A-A5B2-F99B81119475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0-31ED-4E4A-A5B2-F99B81119475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2-31ED-4E4A-A5B2-F99B81119475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4-31ED-4E4A-A5B2-F99B81119475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6-31ED-4E4A-A5B2-F99B81119475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8-31ED-4E4A-A5B2-F99B81119475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A-31ED-4E4A-A5B2-F99B81119475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C-31ED-4E4A-A5B2-F99B81119475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8E-31ED-4E4A-A5B2-F99B81119475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0-31ED-4E4A-A5B2-F99B81119475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2-31ED-4E4A-A5B2-F99B81119475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4-31ED-4E4A-A5B2-F99B81119475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6-31ED-4E4A-A5B2-F99B81119475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8-31ED-4E4A-A5B2-F99B81119475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A-31ED-4E4A-A5B2-F99B81119475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C-31ED-4E4A-A5B2-F99B81119475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9E-31ED-4E4A-A5B2-F99B81119475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0-31ED-4E4A-A5B2-F99B81119475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2-31ED-4E4A-A5B2-F99B81119475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4-31ED-4E4A-A5B2-F99B81119475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6-31ED-4E4A-A5B2-F99B81119475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8-31ED-4E4A-A5B2-F99B81119475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A-31ED-4E4A-A5B2-F99B81119475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C-31ED-4E4A-A5B2-F99B81119475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AE-31ED-4E4A-A5B2-F99B81119475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0-31ED-4E4A-A5B2-F99B81119475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2-31ED-4E4A-A5B2-F99B81119475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4-31ED-4E4A-A5B2-F99B81119475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6-31ED-4E4A-A5B2-F99B81119475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8-31ED-4E4A-A5B2-F99B81119475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A-31ED-4E4A-A5B2-F99B81119475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C-31ED-4E4A-A5B2-F99B81119475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BE-31ED-4E4A-A5B2-F99B81119475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0-31ED-4E4A-A5B2-F99B81119475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2-31ED-4E4A-A5B2-F99B81119475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4-31ED-4E4A-A5B2-F99B81119475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6-31ED-4E4A-A5B2-F99B81119475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8-31ED-4E4A-A5B2-F99B81119475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A-31ED-4E4A-A5B2-F99B81119475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C-31ED-4E4A-A5B2-F99B811194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Sheet3!$C$5:$C$542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5">
                  <c:v>1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2CD-31ED-4E4A-A5B2-F99B81119475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CF-31ED-4E4A-A5B2-F99B8111947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1-31ED-4E4A-A5B2-F99B8111947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3-31ED-4E4A-A5B2-F99B8111947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5-31ED-4E4A-A5B2-F99B8111947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7-31ED-4E4A-A5B2-F99B81119475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9-31ED-4E4A-A5B2-F99B81119475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B-31ED-4E4A-A5B2-F99B81119475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D-31ED-4E4A-A5B2-F99B81119475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DF-31ED-4E4A-A5B2-F99B81119475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1-31ED-4E4A-A5B2-F99B81119475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3-31ED-4E4A-A5B2-F99B81119475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5-31ED-4E4A-A5B2-F99B81119475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7-31ED-4E4A-A5B2-F99B81119475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9-31ED-4E4A-A5B2-F99B81119475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B-31ED-4E4A-A5B2-F99B81119475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D-31ED-4E4A-A5B2-F99B81119475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EF-31ED-4E4A-A5B2-F99B81119475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1-31ED-4E4A-A5B2-F99B81119475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3-31ED-4E4A-A5B2-F99B81119475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5-31ED-4E4A-A5B2-F99B81119475}"/>
              </c:ext>
            </c:extLst>
          </c:dPt>
          <c:dPt>
            <c:idx val="2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7-31ED-4E4A-A5B2-F99B81119475}"/>
              </c:ext>
            </c:extLst>
          </c:dPt>
          <c:dPt>
            <c:idx val="21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9-31ED-4E4A-A5B2-F99B81119475}"/>
              </c:ext>
            </c:extLst>
          </c:dPt>
          <c:dPt>
            <c:idx val="22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B-31ED-4E4A-A5B2-F99B81119475}"/>
              </c:ext>
            </c:extLst>
          </c:dPt>
          <c:dPt>
            <c:idx val="23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D-31ED-4E4A-A5B2-F99B81119475}"/>
              </c:ext>
            </c:extLst>
          </c:dPt>
          <c:dPt>
            <c:idx val="2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2FF-31ED-4E4A-A5B2-F99B81119475}"/>
              </c:ext>
            </c:extLst>
          </c:dPt>
          <c:dPt>
            <c:idx val="2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1-31ED-4E4A-A5B2-F99B81119475}"/>
              </c:ext>
            </c:extLst>
          </c:dPt>
          <c:dPt>
            <c:idx val="2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3-31ED-4E4A-A5B2-F99B81119475}"/>
              </c:ext>
            </c:extLst>
          </c:dPt>
          <c:dPt>
            <c:idx val="2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5-31ED-4E4A-A5B2-F99B81119475}"/>
              </c:ext>
            </c:extLst>
          </c:dPt>
          <c:dPt>
            <c:idx val="2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7-31ED-4E4A-A5B2-F99B81119475}"/>
              </c:ext>
            </c:extLst>
          </c:dPt>
          <c:dPt>
            <c:idx val="2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9-31ED-4E4A-A5B2-F99B81119475}"/>
              </c:ext>
            </c:extLst>
          </c:dPt>
          <c:dPt>
            <c:idx val="30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B-31ED-4E4A-A5B2-F99B81119475}"/>
              </c:ext>
            </c:extLst>
          </c:dPt>
          <c:dPt>
            <c:idx val="31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D-31ED-4E4A-A5B2-F99B81119475}"/>
              </c:ext>
            </c:extLst>
          </c:dPt>
          <c:dPt>
            <c:idx val="32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0F-31ED-4E4A-A5B2-F99B81119475}"/>
              </c:ext>
            </c:extLst>
          </c:dPt>
          <c:dPt>
            <c:idx val="33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1-31ED-4E4A-A5B2-F99B81119475}"/>
              </c:ext>
            </c:extLst>
          </c:dPt>
          <c:dPt>
            <c:idx val="34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3-31ED-4E4A-A5B2-F99B81119475}"/>
              </c:ext>
            </c:extLst>
          </c:dPt>
          <c:dPt>
            <c:idx val="35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5-31ED-4E4A-A5B2-F99B81119475}"/>
              </c:ext>
            </c:extLst>
          </c:dPt>
          <c:dPt>
            <c:idx val="3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7-31ED-4E4A-A5B2-F99B81119475}"/>
              </c:ext>
            </c:extLst>
          </c:dPt>
          <c:dPt>
            <c:idx val="3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9-31ED-4E4A-A5B2-F99B81119475}"/>
              </c:ext>
            </c:extLst>
          </c:dPt>
          <c:dPt>
            <c:idx val="3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B-31ED-4E4A-A5B2-F99B81119475}"/>
              </c:ext>
            </c:extLst>
          </c:dPt>
          <c:dPt>
            <c:idx val="3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D-31ED-4E4A-A5B2-F99B81119475}"/>
              </c:ext>
            </c:extLst>
          </c:dPt>
          <c:dPt>
            <c:idx val="4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1F-31ED-4E4A-A5B2-F99B81119475}"/>
              </c:ext>
            </c:extLst>
          </c:dPt>
          <c:dPt>
            <c:idx val="4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1-31ED-4E4A-A5B2-F99B81119475}"/>
              </c:ext>
            </c:extLst>
          </c:dPt>
          <c:dPt>
            <c:idx val="42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3-31ED-4E4A-A5B2-F99B81119475}"/>
              </c:ext>
            </c:extLst>
          </c:dPt>
          <c:dPt>
            <c:idx val="43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5-31ED-4E4A-A5B2-F99B81119475}"/>
              </c:ext>
            </c:extLst>
          </c:dPt>
          <c:dPt>
            <c:idx val="44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7-31ED-4E4A-A5B2-F99B81119475}"/>
              </c:ext>
            </c:extLst>
          </c:dPt>
          <c:dPt>
            <c:idx val="45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9-31ED-4E4A-A5B2-F99B81119475}"/>
              </c:ext>
            </c:extLst>
          </c:dPt>
          <c:dPt>
            <c:idx val="46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B-31ED-4E4A-A5B2-F99B81119475}"/>
              </c:ext>
            </c:extLst>
          </c:dPt>
          <c:dPt>
            <c:idx val="47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D-31ED-4E4A-A5B2-F99B81119475}"/>
              </c:ext>
            </c:extLst>
          </c:dPt>
          <c:dPt>
            <c:idx val="4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2F-31ED-4E4A-A5B2-F99B81119475}"/>
              </c:ext>
            </c:extLst>
          </c:dPt>
          <c:dPt>
            <c:idx val="4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1-31ED-4E4A-A5B2-F99B81119475}"/>
              </c:ext>
            </c:extLst>
          </c:dPt>
          <c:dPt>
            <c:idx val="5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3-31ED-4E4A-A5B2-F99B81119475}"/>
              </c:ext>
            </c:extLst>
          </c:dPt>
          <c:dPt>
            <c:idx val="5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5-31ED-4E4A-A5B2-F99B81119475}"/>
              </c:ext>
            </c:extLst>
          </c:dPt>
          <c:dPt>
            <c:idx val="5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7-31ED-4E4A-A5B2-F99B81119475}"/>
              </c:ext>
            </c:extLst>
          </c:dPt>
          <c:dPt>
            <c:idx val="5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9-31ED-4E4A-A5B2-F99B81119475}"/>
              </c:ext>
            </c:extLst>
          </c:dPt>
          <c:dPt>
            <c:idx val="54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B-31ED-4E4A-A5B2-F99B81119475}"/>
              </c:ext>
            </c:extLst>
          </c:dPt>
          <c:dPt>
            <c:idx val="55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D-31ED-4E4A-A5B2-F99B81119475}"/>
              </c:ext>
            </c:extLst>
          </c:dPt>
          <c:dPt>
            <c:idx val="56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3F-31ED-4E4A-A5B2-F99B81119475}"/>
              </c:ext>
            </c:extLst>
          </c:dPt>
          <c:dPt>
            <c:idx val="57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1-31ED-4E4A-A5B2-F99B81119475}"/>
              </c:ext>
            </c:extLst>
          </c:dPt>
          <c:dPt>
            <c:idx val="58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3-31ED-4E4A-A5B2-F99B81119475}"/>
              </c:ext>
            </c:extLst>
          </c:dPt>
          <c:dPt>
            <c:idx val="59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5-31ED-4E4A-A5B2-F99B81119475}"/>
              </c:ext>
            </c:extLst>
          </c:dPt>
          <c:dPt>
            <c:idx val="60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7-31ED-4E4A-A5B2-F99B81119475}"/>
              </c:ext>
            </c:extLst>
          </c:dPt>
          <c:dPt>
            <c:idx val="61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9-31ED-4E4A-A5B2-F99B81119475}"/>
              </c:ext>
            </c:extLst>
          </c:dPt>
          <c:dPt>
            <c:idx val="62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B-31ED-4E4A-A5B2-F99B81119475}"/>
              </c:ext>
            </c:extLst>
          </c:dPt>
          <c:dPt>
            <c:idx val="63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D-31ED-4E4A-A5B2-F99B81119475}"/>
              </c:ext>
            </c:extLst>
          </c:dPt>
          <c:dPt>
            <c:idx val="6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4F-31ED-4E4A-A5B2-F99B81119475}"/>
              </c:ext>
            </c:extLst>
          </c:dPt>
          <c:dPt>
            <c:idx val="65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1-31ED-4E4A-A5B2-F99B81119475}"/>
              </c:ext>
            </c:extLst>
          </c:dPt>
          <c:dPt>
            <c:idx val="6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3-31ED-4E4A-A5B2-F99B81119475}"/>
              </c:ext>
            </c:extLst>
          </c:dPt>
          <c:dPt>
            <c:idx val="6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5-31ED-4E4A-A5B2-F99B81119475}"/>
              </c:ext>
            </c:extLst>
          </c:dPt>
          <c:dPt>
            <c:idx val="6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7-31ED-4E4A-A5B2-F99B81119475}"/>
              </c:ext>
            </c:extLst>
          </c:dPt>
          <c:dPt>
            <c:idx val="6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9-31ED-4E4A-A5B2-F99B81119475}"/>
              </c:ext>
            </c:extLst>
          </c:dPt>
          <c:dPt>
            <c:idx val="7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B-31ED-4E4A-A5B2-F99B81119475}"/>
              </c:ext>
            </c:extLst>
          </c:dPt>
          <c:dPt>
            <c:idx val="7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D-31ED-4E4A-A5B2-F99B81119475}"/>
              </c:ext>
            </c:extLst>
          </c:dPt>
          <c:dPt>
            <c:idx val="7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5F-31ED-4E4A-A5B2-F99B81119475}"/>
              </c:ext>
            </c:extLst>
          </c:dPt>
          <c:dPt>
            <c:idx val="7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1-31ED-4E4A-A5B2-F99B81119475}"/>
              </c:ext>
            </c:extLst>
          </c:dPt>
          <c:dPt>
            <c:idx val="7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3-31ED-4E4A-A5B2-F99B81119475}"/>
              </c:ext>
            </c:extLst>
          </c:dPt>
          <c:dPt>
            <c:idx val="7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5-31ED-4E4A-A5B2-F99B81119475}"/>
              </c:ext>
            </c:extLst>
          </c:dPt>
          <c:dPt>
            <c:idx val="7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7-31ED-4E4A-A5B2-F99B81119475}"/>
              </c:ext>
            </c:extLst>
          </c:dPt>
          <c:dPt>
            <c:idx val="7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9-31ED-4E4A-A5B2-F99B81119475}"/>
              </c:ext>
            </c:extLst>
          </c:dPt>
          <c:dPt>
            <c:idx val="7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B-31ED-4E4A-A5B2-F99B81119475}"/>
              </c:ext>
            </c:extLst>
          </c:dPt>
          <c:dPt>
            <c:idx val="7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D-31ED-4E4A-A5B2-F99B81119475}"/>
              </c:ext>
            </c:extLst>
          </c:dPt>
          <c:dPt>
            <c:idx val="8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6F-31ED-4E4A-A5B2-F99B81119475}"/>
              </c:ext>
            </c:extLst>
          </c:dPt>
          <c:dPt>
            <c:idx val="8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1-31ED-4E4A-A5B2-F99B81119475}"/>
              </c:ext>
            </c:extLst>
          </c:dPt>
          <c:dPt>
            <c:idx val="8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3-31ED-4E4A-A5B2-F99B81119475}"/>
              </c:ext>
            </c:extLst>
          </c:dPt>
          <c:dPt>
            <c:idx val="8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5-31ED-4E4A-A5B2-F99B81119475}"/>
              </c:ext>
            </c:extLst>
          </c:dPt>
          <c:dPt>
            <c:idx val="84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7-31ED-4E4A-A5B2-F99B81119475}"/>
              </c:ext>
            </c:extLst>
          </c:dPt>
          <c:dPt>
            <c:idx val="85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9-31ED-4E4A-A5B2-F99B81119475}"/>
              </c:ext>
            </c:extLst>
          </c:dPt>
          <c:dPt>
            <c:idx val="86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B-31ED-4E4A-A5B2-F99B81119475}"/>
              </c:ext>
            </c:extLst>
          </c:dPt>
          <c:dPt>
            <c:idx val="87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D-31ED-4E4A-A5B2-F99B81119475}"/>
              </c:ext>
            </c:extLst>
          </c:dPt>
          <c:dPt>
            <c:idx val="88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7F-31ED-4E4A-A5B2-F99B81119475}"/>
              </c:ext>
            </c:extLst>
          </c:dPt>
          <c:dPt>
            <c:idx val="89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1-31ED-4E4A-A5B2-F99B81119475}"/>
              </c:ext>
            </c:extLst>
          </c:dPt>
          <c:dPt>
            <c:idx val="9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3-31ED-4E4A-A5B2-F99B81119475}"/>
              </c:ext>
            </c:extLst>
          </c:dPt>
          <c:dPt>
            <c:idx val="9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5-31ED-4E4A-A5B2-F99B81119475}"/>
              </c:ext>
            </c:extLst>
          </c:dPt>
          <c:dPt>
            <c:idx val="9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7-31ED-4E4A-A5B2-F99B81119475}"/>
              </c:ext>
            </c:extLst>
          </c:dPt>
          <c:dPt>
            <c:idx val="9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9-31ED-4E4A-A5B2-F99B81119475}"/>
              </c:ext>
            </c:extLst>
          </c:dPt>
          <c:dPt>
            <c:idx val="9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B-31ED-4E4A-A5B2-F99B81119475}"/>
              </c:ext>
            </c:extLst>
          </c:dPt>
          <c:dPt>
            <c:idx val="9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D-31ED-4E4A-A5B2-F99B81119475}"/>
              </c:ext>
            </c:extLst>
          </c:dPt>
          <c:dPt>
            <c:idx val="96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8F-31ED-4E4A-A5B2-F99B81119475}"/>
              </c:ext>
            </c:extLst>
          </c:dPt>
          <c:dPt>
            <c:idx val="97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1-31ED-4E4A-A5B2-F99B81119475}"/>
              </c:ext>
            </c:extLst>
          </c:dPt>
          <c:dPt>
            <c:idx val="98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3-31ED-4E4A-A5B2-F99B81119475}"/>
              </c:ext>
            </c:extLst>
          </c:dPt>
          <c:dPt>
            <c:idx val="99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5-31ED-4E4A-A5B2-F99B81119475}"/>
              </c:ext>
            </c:extLst>
          </c:dPt>
          <c:dPt>
            <c:idx val="100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7-31ED-4E4A-A5B2-F99B81119475}"/>
              </c:ext>
            </c:extLst>
          </c:dPt>
          <c:dPt>
            <c:idx val="101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9-31ED-4E4A-A5B2-F99B81119475}"/>
              </c:ext>
            </c:extLst>
          </c:dPt>
          <c:dPt>
            <c:idx val="102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B-31ED-4E4A-A5B2-F99B81119475}"/>
              </c:ext>
            </c:extLst>
          </c:dPt>
          <c:dPt>
            <c:idx val="103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D-31ED-4E4A-A5B2-F99B81119475}"/>
              </c:ext>
            </c:extLst>
          </c:dPt>
          <c:dPt>
            <c:idx val="104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9F-31ED-4E4A-A5B2-F99B81119475}"/>
              </c:ext>
            </c:extLst>
          </c:dPt>
          <c:dPt>
            <c:idx val="105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1-31ED-4E4A-A5B2-F99B81119475}"/>
              </c:ext>
            </c:extLst>
          </c:dPt>
          <c:dPt>
            <c:idx val="106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3-31ED-4E4A-A5B2-F99B81119475}"/>
              </c:ext>
            </c:extLst>
          </c:dPt>
          <c:dPt>
            <c:idx val="107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5-31ED-4E4A-A5B2-F99B81119475}"/>
              </c:ext>
            </c:extLst>
          </c:dPt>
          <c:dPt>
            <c:idx val="108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7-31ED-4E4A-A5B2-F99B81119475}"/>
              </c:ext>
            </c:extLst>
          </c:dPt>
          <c:dPt>
            <c:idx val="109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9-31ED-4E4A-A5B2-F99B81119475}"/>
              </c:ext>
            </c:extLst>
          </c:dPt>
          <c:dPt>
            <c:idx val="110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B-31ED-4E4A-A5B2-F99B81119475}"/>
              </c:ext>
            </c:extLst>
          </c:dPt>
          <c:dPt>
            <c:idx val="11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D-31ED-4E4A-A5B2-F99B81119475}"/>
              </c:ext>
            </c:extLst>
          </c:dPt>
          <c:dPt>
            <c:idx val="11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AF-31ED-4E4A-A5B2-F99B81119475}"/>
              </c:ext>
            </c:extLst>
          </c:dPt>
          <c:dPt>
            <c:idx val="113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1-31ED-4E4A-A5B2-F99B81119475}"/>
              </c:ext>
            </c:extLst>
          </c:dPt>
          <c:dPt>
            <c:idx val="114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3-31ED-4E4A-A5B2-F99B81119475}"/>
              </c:ext>
            </c:extLst>
          </c:dPt>
          <c:dPt>
            <c:idx val="115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5-31ED-4E4A-A5B2-F99B81119475}"/>
              </c:ext>
            </c:extLst>
          </c:dPt>
          <c:dPt>
            <c:idx val="116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7-31ED-4E4A-A5B2-F99B81119475}"/>
              </c:ext>
            </c:extLst>
          </c:dPt>
          <c:dPt>
            <c:idx val="117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9-31ED-4E4A-A5B2-F99B81119475}"/>
              </c:ext>
            </c:extLst>
          </c:dPt>
          <c:dPt>
            <c:idx val="118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B-31ED-4E4A-A5B2-F99B81119475}"/>
              </c:ext>
            </c:extLst>
          </c:dPt>
          <c:dPt>
            <c:idx val="119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D-31ED-4E4A-A5B2-F99B81119475}"/>
              </c:ext>
            </c:extLst>
          </c:dPt>
          <c:dPt>
            <c:idx val="120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BF-31ED-4E4A-A5B2-F99B81119475}"/>
              </c:ext>
            </c:extLst>
          </c:dPt>
          <c:dPt>
            <c:idx val="121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1-31ED-4E4A-A5B2-F99B81119475}"/>
              </c:ext>
            </c:extLst>
          </c:dPt>
          <c:dPt>
            <c:idx val="122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3-31ED-4E4A-A5B2-F99B81119475}"/>
              </c:ext>
            </c:extLst>
          </c:dPt>
          <c:dPt>
            <c:idx val="123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5-31ED-4E4A-A5B2-F99B81119475}"/>
              </c:ext>
            </c:extLst>
          </c:dPt>
          <c:dPt>
            <c:idx val="124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7-31ED-4E4A-A5B2-F99B81119475}"/>
              </c:ext>
            </c:extLst>
          </c:dPt>
          <c:dPt>
            <c:idx val="125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9-31ED-4E4A-A5B2-F99B81119475}"/>
              </c:ext>
            </c:extLst>
          </c:dPt>
          <c:dPt>
            <c:idx val="12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B-31ED-4E4A-A5B2-F99B81119475}"/>
              </c:ext>
            </c:extLst>
          </c:dPt>
          <c:dPt>
            <c:idx val="127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D-31ED-4E4A-A5B2-F99B81119475}"/>
              </c:ext>
            </c:extLst>
          </c:dPt>
          <c:dPt>
            <c:idx val="128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CF-31ED-4E4A-A5B2-F99B81119475}"/>
              </c:ext>
            </c:extLst>
          </c:dPt>
          <c:dPt>
            <c:idx val="129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1-31ED-4E4A-A5B2-F99B81119475}"/>
              </c:ext>
            </c:extLst>
          </c:dPt>
          <c:dPt>
            <c:idx val="130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3-31ED-4E4A-A5B2-F99B81119475}"/>
              </c:ext>
            </c:extLst>
          </c:dPt>
          <c:dPt>
            <c:idx val="131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5-31ED-4E4A-A5B2-F99B81119475}"/>
              </c:ext>
            </c:extLst>
          </c:dPt>
          <c:dPt>
            <c:idx val="132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7-31ED-4E4A-A5B2-F99B81119475}"/>
              </c:ext>
            </c:extLst>
          </c:dPt>
          <c:dPt>
            <c:idx val="13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9-31ED-4E4A-A5B2-F99B81119475}"/>
              </c:ext>
            </c:extLst>
          </c:dPt>
          <c:dPt>
            <c:idx val="13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B-31ED-4E4A-A5B2-F99B81119475}"/>
              </c:ext>
            </c:extLst>
          </c:dPt>
          <c:dPt>
            <c:idx val="13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D-31ED-4E4A-A5B2-F99B81119475}"/>
              </c:ext>
            </c:extLst>
          </c:dPt>
          <c:dPt>
            <c:idx val="136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DF-31ED-4E4A-A5B2-F99B81119475}"/>
              </c:ext>
            </c:extLst>
          </c:dPt>
          <c:dPt>
            <c:idx val="137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lumOff val="4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lumOff val="4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Off val="4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1-31ED-4E4A-A5B2-F99B81119475}"/>
              </c:ext>
            </c:extLst>
          </c:dPt>
          <c:dPt>
            <c:idx val="138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3-31ED-4E4A-A5B2-F99B81119475}"/>
              </c:ext>
            </c:extLst>
          </c:dPt>
          <c:dPt>
            <c:idx val="139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5-31ED-4E4A-A5B2-F99B81119475}"/>
              </c:ext>
            </c:extLst>
          </c:dPt>
          <c:dPt>
            <c:idx val="140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7-31ED-4E4A-A5B2-F99B81119475}"/>
              </c:ext>
            </c:extLst>
          </c:dPt>
          <c:dPt>
            <c:idx val="141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9-31ED-4E4A-A5B2-F99B81119475}"/>
              </c:ext>
            </c:extLst>
          </c:dPt>
          <c:dPt>
            <c:idx val="142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B-31ED-4E4A-A5B2-F99B81119475}"/>
              </c:ext>
            </c:extLst>
          </c:dPt>
          <c:dPt>
            <c:idx val="143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D-31ED-4E4A-A5B2-F99B81119475}"/>
              </c:ext>
            </c:extLst>
          </c:dPt>
          <c:dPt>
            <c:idx val="144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EF-31ED-4E4A-A5B2-F99B81119475}"/>
              </c:ext>
            </c:extLst>
          </c:dPt>
          <c:dPt>
            <c:idx val="145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1-31ED-4E4A-A5B2-F99B81119475}"/>
              </c:ext>
            </c:extLst>
          </c:dPt>
          <c:dPt>
            <c:idx val="146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3-31ED-4E4A-A5B2-F99B81119475}"/>
              </c:ext>
            </c:extLst>
          </c:dPt>
          <c:dPt>
            <c:idx val="147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5-31ED-4E4A-A5B2-F99B81119475}"/>
              </c:ext>
            </c:extLst>
          </c:dPt>
          <c:dPt>
            <c:idx val="148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7-31ED-4E4A-A5B2-F99B81119475}"/>
              </c:ext>
            </c:extLst>
          </c:dPt>
          <c:dPt>
            <c:idx val="149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lumOff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lumOff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Off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9-31ED-4E4A-A5B2-F99B81119475}"/>
              </c:ext>
            </c:extLst>
          </c:dPt>
          <c:dPt>
            <c:idx val="150"/>
            <c:bubble3D val="0"/>
            <c:spPr>
              <a:gradFill rotWithShape="1">
                <a:gsLst>
                  <a:gs pos="0">
                    <a:schemeClr val="accent1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B-31ED-4E4A-A5B2-F99B81119475}"/>
              </c:ext>
            </c:extLst>
          </c:dPt>
          <c:dPt>
            <c:idx val="151"/>
            <c:bubble3D val="0"/>
            <c:spPr>
              <a:gradFill rotWithShape="1">
                <a:gsLst>
                  <a:gs pos="0">
                    <a:schemeClr val="accent2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D-31ED-4E4A-A5B2-F99B81119475}"/>
              </c:ext>
            </c:extLst>
          </c:dPt>
          <c:dPt>
            <c:idx val="152"/>
            <c:bubble3D val="0"/>
            <c:spPr>
              <a:gradFill rotWithShape="1">
                <a:gsLst>
                  <a:gs pos="0">
                    <a:schemeClr val="accent3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3FF-31ED-4E4A-A5B2-F99B81119475}"/>
              </c:ext>
            </c:extLst>
          </c:dPt>
          <c:dPt>
            <c:idx val="153"/>
            <c:bubble3D val="0"/>
            <c:spPr>
              <a:gradFill rotWithShape="1">
                <a:gsLst>
                  <a:gs pos="0">
                    <a:schemeClr val="accent4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1-31ED-4E4A-A5B2-F99B81119475}"/>
              </c:ext>
            </c:extLst>
          </c:dPt>
          <c:dPt>
            <c:idx val="154"/>
            <c:bubble3D val="0"/>
            <c:spPr>
              <a:gradFill rotWithShape="1">
                <a:gsLst>
                  <a:gs pos="0">
                    <a:schemeClr val="accent5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3-31ED-4E4A-A5B2-F99B81119475}"/>
              </c:ext>
            </c:extLst>
          </c:dPt>
          <c:dPt>
            <c:idx val="155"/>
            <c:bubble3D val="0"/>
            <c:spPr>
              <a:gradFill rotWithShape="1">
                <a:gsLst>
                  <a:gs pos="0">
                    <a:schemeClr val="accent6">
                      <a:lumMod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5-31ED-4E4A-A5B2-F99B81119475}"/>
              </c:ext>
            </c:extLst>
          </c:dPt>
          <c:dPt>
            <c:idx val="156"/>
            <c:bubble3D val="0"/>
            <c:spPr>
              <a:gradFill rotWithShape="1">
                <a:gsLst>
                  <a:gs pos="0">
                    <a:schemeClr val="accent1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7-31ED-4E4A-A5B2-F99B81119475}"/>
              </c:ext>
            </c:extLst>
          </c:dPt>
          <c:dPt>
            <c:idx val="157"/>
            <c:bubble3D val="0"/>
            <c:spPr>
              <a:gradFill rotWithShape="1">
                <a:gsLst>
                  <a:gs pos="0">
                    <a:schemeClr val="accent2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9-31ED-4E4A-A5B2-F99B81119475}"/>
              </c:ext>
            </c:extLst>
          </c:dPt>
          <c:dPt>
            <c:idx val="158"/>
            <c:bubble3D val="0"/>
            <c:spPr>
              <a:gradFill rotWithShape="1">
                <a:gsLst>
                  <a:gs pos="0">
                    <a:schemeClr val="accent3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B-31ED-4E4A-A5B2-F99B81119475}"/>
              </c:ext>
            </c:extLst>
          </c:dPt>
          <c:dPt>
            <c:idx val="159"/>
            <c:bubble3D val="0"/>
            <c:spPr>
              <a:gradFill rotWithShape="1">
                <a:gsLst>
                  <a:gs pos="0">
                    <a:schemeClr val="accent4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D-31ED-4E4A-A5B2-F99B81119475}"/>
              </c:ext>
            </c:extLst>
          </c:dPt>
          <c:dPt>
            <c:idx val="160"/>
            <c:bubble3D val="0"/>
            <c:spPr>
              <a:gradFill rotWithShape="1">
                <a:gsLst>
                  <a:gs pos="0">
                    <a:schemeClr val="accent5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0F-31ED-4E4A-A5B2-F99B81119475}"/>
              </c:ext>
            </c:extLst>
          </c:dPt>
          <c:dPt>
            <c:idx val="161"/>
            <c:bubble3D val="0"/>
            <c:spPr>
              <a:gradFill rotWithShape="1">
                <a:gsLst>
                  <a:gs pos="0">
                    <a:schemeClr val="accent6">
                      <a:lumMod val="50000"/>
                      <a:lumOff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50000"/>
                      <a:lumOff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50000"/>
                      <a:lumOff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1-31ED-4E4A-A5B2-F99B81119475}"/>
              </c:ext>
            </c:extLst>
          </c:dPt>
          <c:dPt>
            <c:idx val="162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3-31ED-4E4A-A5B2-F99B81119475}"/>
              </c:ext>
            </c:extLst>
          </c:dPt>
          <c:dPt>
            <c:idx val="163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5-31ED-4E4A-A5B2-F99B81119475}"/>
              </c:ext>
            </c:extLst>
          </c:dPt>
          <c:dPt>
            <c:idx val="164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7-31ED-4E4A-A5B2-F99B81119475}"/>
              </c:ext>
            </c:extLst>
          </c:dPt>
          <c:dPt>
            <c:idx val="165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9-31ED-4E4A-A5B2-F99B81119475}"/>
              </c:ext>
            </c:extLst>
          </c:dPt>
          <c:dPt>
            <c:idx val="166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B-31ED-4E4A-A5B2-F99B81119475}"/>
              </c:ext>
            </c:extLst>
          </c:dPt>
          <c:dPt>
            <c:idx val="167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D-31ED-4E4A-A5B2-F99B81119475}"/>
              </c:ext>
            </c:extLst>
          </c:dPt>
          <c:dPt>
            <c:idx val="168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1F-31ED-4E4A-A5B2-F99B81119475}"/>
              </c:ext>
            </c:extLst>
          </c:dPt>
          <c:dPt>
            <c:idx val="169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1-31ED-4E4A-A5B2-F99B81119475}"/>
              </c:ext>
            </c:extLst>
          </c:dPt>
          <c:dPt>
            <c:idx val="170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3-31ED-4E4A-A5B2-F99B81119475}"/>
              </c:ext>
            </c:extLst>
          </c:dPt>
          <c:dPt>
            <c:idx val="171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5-31ED-4E4A-A5B2-F99B81119475}"/>
              </c:ext>
            </c:extLst>
          </c:dPt>
          <c:dPt>
            <c:idx val="172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7-31ED-4E4A-A5B2-F99B81119475}"/>
              </c:ext>
            </c:extLst>
          </c:dPt>
          <c:dPt>
            <c:idx val="17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9-31ED-4E4A-A5B2-F99B81119475}"/>
              </c:ext>
            </c:extLst>
          </c:dPt>
          <c:dPt>
            <c:idx val="174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B-31ED-4E4A-A5B2-F99B81119475}"/>
              </c:ext>
            </c:extLst>
          </c:dPt>
          <c:dPt>
            <c:idx val="175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D-31ED-4E4A-A5B2-F99B81119475}"/>
              </c:ext>
            </c:extLst>
          </c:dPt>
          <c:dPt>
            <c:idx val="176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2F-31ED-4E4A-A5B2-F99B81119475}"/>
              </c:ext>
            </c:extLst>
          </c:dPt>
          <c:dPt>
            <c:idx val="177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31-31ED-4E4A-A5B2-F99B81119475}"/>
              </c:ext>
            </c:extLst>
          </c:dPt>
          <c:dPt>
            <c:idx val="17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c:spPr>
            <c:extLst>
              <c:ext xmlns:c16="http://schemas.microsoft.com/office/drawing/2014/chart" uri="{C3380CC4-5D6E-409C-BE32-E72D297353CC}">
                <c16:uniqueId val="{00000433-31ED-4E4A-A5B2-F99B811194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Sheet3!$D$5:$D$542</c:f>
              <c:numCache>
                <c:formatCode>General</c:formatCode>
                <c:ptCount val="179"/>
                <c:pt idx="149">
                  <c:v>1</c:v>
                </c:pt>
                <c:pt idx="150">
                  <c:v>2</c:v>
                </c:pt>
                <c:pt idx="151">
                  <c:v>1</c:v>
                </c:pt>
                <c:pt idx="152">
                  <c:v>2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434-31ED-4E4A-A5B2-F99B8111947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mudhalvan pj 3.xlsx]Sheet3!PivotTable1</c:name>
    <c:fmtId val="12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Sheet3!$B$5:$B$542</c:f>
              <c:numCache>
                <c:formatCode>General</c:formatCode>
                <c:ptCount val="179"/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2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2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2</c:v>
                </c:pt>
                <c:pt idx="14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45-465A-A44E-24E40882F0F9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Permanent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Sheet3!$C$5:$C$542</c:f>
              <c:numCache>
                <c:formatCode>General</c:formatCode>
                <c:ptCount val="17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2</c:v>
                </c:pt>
                <c:pt idx="74">
                  <c:v>1</c:v>
                </c:pt>
                <c:pt idx="75">
                  <c:v>1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90">
                  <c:v>1</c:v>
                </c:pt>
                <c:pt idx="91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2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5">
                  <c:v>1</c:v>
                </c:pt>
                <c:pt idx="106">
                  <c:v>2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45-465A-A44E-24E40882F0F9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Temporary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Sheet3!$A$5:$A$542</c:f>
              <c:multiLvlStrCache>
                <c:ptCount val="179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Female</c:v>
                  </c:pt>
                  <c:pt idx="4">
                    <c:v>Female</c:v>
                  </c:pt>
                  <c:pt idx="5">
                    <c:v>Female</c:v>
                  </c:pt>
                  <c:pt idx="6">
                    <c:v>Male</c:v>
                  </c:pt>
                  <c:pt idx="7">
                    <c:v>Male</c:v>
                  </c:pt>
                  <c:pt idx="8">
                    <c:v>Female</c:v>
                  </c:pt>
                  <c:pt idx="9">
                    <c:v>Male</c:v>
                  </c:pt>
                  <c:pt idx="10">
                    <c:v>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Female</c:v>
                  </c:pt>
                  <c:pt idx="18">
                    <c:v>Female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Male</c:v>
                  </c:pt>
                  <c:pt idx="22">
                    <c:v>Female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Female</c:v>
                  </c:pt>
                  <c:pt idx="26">
                    <c:v>Male</c:v>
                  </c:pt>
                  <c:pt idx="27">
                    <c:v>Female</c:v>
                  </c:pt>
                  <c:pt idx="28">
                    <c:v>Female</c:v>
                  </c:pt>
                  <c:pt idx="29">
                    <c:v>Male</c:v>
                  </c:pt>
                  <c:pt idx="30">
                    <c:v>Male</c:v>
                  </c:pt>
                  <c:pt idx="31">
                    <c:v>Female</c:v>
                  </c:pt>
                  <c:pt idx="32">
                    <c:v>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Female</c:v>
                  </c:pt>
                  <c:pt idx="37">
                    <c:v>(blank)</c:v>
                  </c:pt>
                  <c:pt idx="38">
                    <c:v>Female</c:v>
                  </c:pt>
                  <c:pt idx="39">
                    <c:v>Male</c:v>
                  </c:pt>
                  <c:pt idx="40">
                    <c:v>Female</c:v>
                  </c:pt>
                  <c:pt idx="41">
                    <c:v>Male</c:v>
                  </c:pt>
                  <c:pt idx="42">
                    <c:v>Male</c:v>
                  </c:pt>
                  <c:pt idx="43">
                    <c:v>Female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Female</c:v>
                  </c:pt>
                  <c:pt idx="49">
                    <c:v>Female</c:v>
                  </c:pt>
                  <c:pt idx="50">
                    <c:v>Male</c:v>
                  </c:pt>
                  <c:pt idx="51">
                    <c:v>Male</c:v>
                  </c:pt>
                  <c:pt idx="52">
                    <c:v>Female</c:v>
                  </c:pt>
                  <c:pt idx="53">
                    <c:v>Male</c:v>
                  </c:pt>
                  <c:pt idx="54">
                    <c:v>Female</c:v>
                  </c:pt>
                  <c:pt idx="55">
                    <c:v>Male</c:v>
                  </c:pt>
                  <c:pt idx="56">
                    <c:v>Male</c:v>
                  </c:pt>
                  <c:pt idx="57">
                    <c:v>Male</c:v>
                  </c:pt>
                  <c:pt idx="58">
                    <c:v>Male</c:v>
                  </c:pt>
                  <c:pt idx="59">
                    <c:v>Male</c:v>
                  </c:pt>
                  <c:pt idx="60">
                    <c:v>Female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Female</c:v>
                  </c:pt>
                  <c:pt idx="66">
                    <c:v>Male</c:v>
                  </c:pt>
                  <c:pt idx="67">
                    <c:v>Male</c:v>
                  </c:pt>
                  <c:pt idx="68">
                    <c:v>Male</c:v>
                  </c:pt>
                  <c:pt idx="69">
                    <c:v>Male</c:v>
                  </c:pt>
                  <c:pt idx="70">
                    <c:v>Male</c:v>
                  </c:pt>
                  <c:pt idx="71">
                    <c:v>Female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Female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(blank)</c:v>
                  </c:pt>
                  <c:pt idx="79">
                    <c:v>Female</c:v>
                  </c:pt>
                  <c:pt idx="80">
                    <c:v>Female</c:v>
                  </c:pt>
                  <c:pt idx="81">
                    <c:v>Male</c:v>
                  </c:pt>
                  <c:pt idx="82">
                    <c:v>Male</c:v>
                  </c:pt>
                  <c:pt idx="83">
                    <c:v>Male</c:v>
                  </c:pt>
                  <c:pt idx="84">
                    <c:v>Male</c:v>
                  </c:pt>
                  <c:pt idx="85">
                    <c:v>Female</c:v>
                  </c:pt>
                  <c:pt idx="86">
                    <c:v>Male</c:v>
                  </c:pt>
                  <c:pt idx="87">
                    <c:v>Female</c:v>
                  </c:pt>
                  <c:pt idx="88">
                    <c:v>Female</c:v>
                  </c:pt>
                  <c:pt idx="89">
                    <c:v>Female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Female</c:v>
                  </c:pt>
                  <c:pt idx="93">
                    <c:v>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Female</c:v>
                  </c:pt>
                  <c:pt idx="103">
                    <c:v>Male</c:v>
                  </c:pt>
                  <c:pt idx="104">
                    <c:v>Female</c:v>
                  </c:pt>
                  <c:pt idx="105">
                    <c:v>Male</c:v>
                  </c:pt>
                  <c:pt idx="106">
                    <c:v>Male</c:v>
                  </c:pt>
                  <c:pt idx="107">
                    <c:v>Male</c:v>
                  </c:pt>
                  <c:pt idx="108">
                    <c:v>(blank)</c:v>
                  </c:pt>
                  <c:pt idx="109">
                    <c:v>Female</c:v>
                  </c:pt>
                  <c:pt idx="110">
                    <c:v>Male</c:v>
                  </c:pt>
                  <c:pt idx="111">
                    <c:v>Male</c:v>
                  </c:pt>
                  <c:pt idx="112">
                    <c:v>Female</c:v>
                  </c:pt>
                  <c:pt idx="113">
                    <c:v>Female</c:v>
                  </c:pt>
                  <c:pt idx="114">
                    <c:v>Female</c:v>
                  </c:pt>
                  <c:pt idx="115">
                    <c:v>Female</c:v>
                  </c:pt>
                  <c:pt idx="116">
                    <c:v>Female</c:v>
                  </c:pt>
                  <c:pt idx="117">
                    <c:v>Male</c:v>
                  </c:pt>
                  <c:pt idx="118">
                    <c:v>Male</c:v>
                  </c:pt>
                  <c:pt idx="119">
                    <c:v>Female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Female</c:v>
                  </c:pt>
                  <c:pt idx="124">
                    <c:v>Male</c:v>
                  </c:pt>
                  <c:pt idx="125">
                    <c:v>Female</c:v>
                  </c:pt>
                  <c:pt idx="126">
                    <c:v>Male</c:v>
                  </c:pt>
                  <c:pt idx="127">
                    <c:v>Female</c:v>
                  </c:pt>
                  <c:pt idx="128">
                    <c:v>Female</c:v>
                  </c:pt>
                  <c:pt idx="129">
                    <c:v>(blank)</c:v>
                  </c:pt>
                  <c:pt idx="130">
                    <c:v>Male</c:v>
                  </c:pt>
                  <c:pt idx="131">
                    <c:v>Female</c:v>
                  </c:pt>
                  <c:pt idx="132">
                    <c:v>Male</c:v>
                  </c:pt>
                  <c:pt idx="133">
                    <c:v>Male</c:v>
                  </c:pt>
                  <c:pt idx="134">
                    <c:v>Female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Female</c:v>
                  </c:pt>
                  <c:pt idx="141">
                    <c:v>Female</c:v>
                  </c:pt>
                  <c:pt idx="142">
                    <c:v>Female</c:v>
                  </c:pt>
                  <c:pt idx="143">
                    <c:v>Female</c:v>
                  </c:pt>
                  <c:pt idx="144">
                    <c:v>Male</c:v>
                  </c:pt>
                  <c:pt idx="145">
                    <c:v>Female</c:v>
                  </c:pt>
                  <c:pt idx="146">
                    <c:v>Female</c:v>
                  </c:pt>
                  <c:pt idx="147">
                    <c:v>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Female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Male</c:v>
                  </c:pt>
                  <c:pt idx="158">
                    <c:v>Male</c:v>
                  </c:pt>
                  <c:pt idx="159">
                    <c:v>Male</c:v>
                  </c:pt>
                  <c:pt idx="160">
                    <c:v>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Male</c:v>
                  </c:pt>
                  <c:pt idx="164">
                    <c:v>Female</c:v>
                  </c:pt>
                  <c:pt idx="165">
                    <c:v>(blank)</c:v>
                  </c:pt>
                  <c:pt idx="166">
                    <c:v>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Male</c:v>
                  </c:pt>
                  <c:pt idx="170">
                    <c:v>Female</c:v>
                  </c:pt>
                  <c:pt idx="171">
                    <c:v>(blank)</c:v>
                  </c:pt>
                  <c:pt idx="172">
                    <c:v>Male</c:v>
                  </c:pt>
                  <c:pt idx="173">
                    <c:v>Female</c:v>
                  </c:pt>
                  <c:pt idx="174">
                    <c:v>Female</c:v>
                  </c:pt>
                  <c:pt idx="175">
                    <c:v>Female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</c:lvl>
                <c:lvl>
                  <c:pt idx="0">
                    <c:v>Ardella Dyment</c:v>
                  </c:pt>
                  <c:pt idx="1">
                    <c:v>Minerva Ricardot</c:v>
                  </c:pt>
                  <c:pt idx="2">
                    <c:v>Marquita Liquorish</c:v>
                  </c:pt>
                  <c:pt idx="3">
                    <c:v>Billi Fellgate</c:v>
                  </c:pt>
                  <c:pt idx="4">
                    <c:v>Lion  Adcock</c:v>
                  </c:pt>
                  <c:pt idx="5">
                    <c:v>Hogan Iles</c:v>
                  </c:pt>
                  <c:pt idx="6">
                    <c:v> Jill Shipsey</c:v>
                  </c:pt>
                  <c:pt idx="7">
                    <c:v>Daisie McNeice</c:v>
                  </c:pt>
                  <c:pt idx="8">
                    <c:v>Inger Chapelhow</c:v>
                  </c:pt>
                  <c:pt idx="9">
                    <c:v>Mollie  Hanway</c:v>
                  </c:pt>
                  <c:pt idx="10">
                    <c:v>Enoch Dowrey</c:v>
                  </c:pt>
                  <c:pt idx="11">
                    <c:v>Eleonore Airdrie</c:v>
                  </c:pt>
                  <c:pt idx="12">
                    <c:v>Adolph McNalley</c:v>
                  </c:pt>
                  <c:pt idx="13">
                    <c:v>Genevra Friday</c:v>
                  </c:pt>
                  <c:pt idx="14">
                    <c:v>Aloise MacCathay </c:v>
                  </c:pt>
                  <c:pt idx="15">
                    <c:v> Jamesy O'Ferris</c:v>
                  </c:pt>
                  <c:pt idx="16">
                    <c:v>Eilis Pavlasek</c:v>
                  </c:pt>
                  <c:pt idx="17">
                    <c:v>Iris  Wagg</c:v>
                  </c:pt>
                  <c:pt idx="18">
                    <c:v>Beverie Moffet</c:v>
                  </c:pt>
                  <c:pt idx="19">
                    <c:v>Fanchon Furney</c:v>
                  </c:pt>
                  <c:pt idx="20">
                    <c:v>Vernor Atyea</c:v>
                  </c:pt>
                  <c:pt idx="21">
                    <c:v>Althea  Bronger</c:v>
                  </c:pt>
                  <c:pt idx="22">
                    <c:v>Evanne  Sheryn</c:v>
                  </c:pt>
                  <c:pt idx="23">
                    <c:v>Daisie Dahlman</c:v>
                  </c:pt>
                  <c:pt idx="24">
                    <c:v>Isaak Rawne</c:v>
                  </c:pt>
                  <c:pt idx="25">
                    <c:v>Vaughn Carvill</c:v>
                  </c:pt>
                  <c:pt idx="26">
                    <c:v>Estell Kingsland</c:v>
                  </c:pt>
                  <c:pt idx="27">
                    <c:v>Danica Nayshe</c:v>
                  </c:pt>
                  <c:pt idx="28">
                    <c:v>Stan  Tolliday</c:v>
                  </c:pt>
                  <c:pt idx="29">
                    <c:v>Myrle Prandoni</c:v>
                  </c:pt>
                  <c:pt idx="30">
                    <c:v>Vere Kulic</c:v>
                  </c:pt>
                  <c:pt idx="31">
                    <c:v>Brose MacCorkell</c:v>
                  </c:pt>
                  <c:pt idx="32">
                    <c:v>Edd  MacKnockiter</c:v>
                  </c:pt>
                  <c:pt idx="33">
                    <c:v> Kath Bletsoe</c:v>
                  </c:pt>
                  <c:pt idx="34">
                    <c:v>Van Tuxwell</c:v>
                  </c:pt>
                  <c:pt idx="35">
                    <c:v>Giffer Berlin</c:v>
                  </c:pt>
                  <c:pt idx="36">
                    <c:v> Wyn Treadger</c:v>
                  </c:pt>
                  <c:pt idx="37">
                    <c:v>Nananne Gehringer</c:v>
                  </c:pt>
                  <c:pt idx="38">
                    <c:v>Oona Donan</c:v>
                  </c:pt>
                  <c:pt idx="39">
                    <c:v>Carlin Demke</c:v>
                  </c:pt>
                  <c:pt idx="40">
                    <c:v>Melisa Knott</c:v>
                  </c:pt>
                  <c:pt idx="41">
                    <c:v>Collen Dunbleton</c:v>
                  </c:pt>
                  <c:pt idx="42">
                    <c:v>Orlando Gorstidge </c:v>
                  </c:pt>
                  <c:pt idx="43">
                    <c:v> Louise Lamming</c:v>
                  </c:pt>
                  <c:pt idx="44">
                    <c:v>Amery Ofer</c:v>
                  </c:pt>
                  <c:pt idx="45">
                    <c:v> Leena Bruckshaw</c:v>
                  </c:pt>
                  <c:pt idx="46">
                    <c:v>Verla Timmis</c:v>
                  </c:pt>
                  <c:pt idx="47">
                    <c:v>Danica Nayshe</c:v>
                  </c:pt>
                  <c:pt idx="48">
                    <c:v>Ansley Gounel</c:v>
                  </c:pt>
                  <c:pt idx="49">
                    <c:v>Calvin O'Carroll</c:v>
                  </c:pt>
                  <c:pt idx="50">
                    <c:v>Faun Rickeard</c:v>
                  </c:pt>
                  <c:pt idx="51">
                    <c:v>Riccardo Hagan</c:v>
                  </c:pt>
                  <c:pt idx="52">
                    <c:v>Barr Faughny</c:v>
                  </c:pt>
                  <c:pt idx="53">
                    <c:v>Dennison Crosswaite</c:v>
                  </c:pt>
                  <c:pt idx="54">
                    <c:v>Julietta Culross</c:v>
                  </c:pt>
                  <c:pt idx="55">
                    <c:v>Caron Kolakovic</c:v>
                  </c:pt>
                  <c:pt idx="56">
                    <c:v>Westbrook Brandino</c:v>
                  </c:pt>
                  <c:pt idx="57">
                    <c:v> Joaquin McVitty</c:v>
                  </c:pt>
                  <c:pt idx="58">
                    <c:v>Frasier Straw</c:v>
                  </c:pt>
                  <c:pt idx="59">
                    <c:v>Mabel Orrow</c:v>
                  </c:pt>
                  <c:pt idx="60">
                    <c:v>Jessica Callcott</c:v>
                  </c:pt>
                  <c:pt idx="61">
                    <c:v>Lezlie Philcott</c:v>
                  </c:pt>
                  <c:pt idx="62">
                    <c:v>Layton Crayden</c:v>
                  </c:pt>
                  <c:pt idx="63">
                    <c:v>Dave Lacoste</c:v>
                  </c:pt>
                  <c:pt idx="64">
                    <c:v>Sidoney Yitzhok</c:v>
                  </c:pt>
                  <c:pt idx="65">
                    <c:v> Pippy Shepperd</c:v>
                  </c:pt>
                  <c:pt idx="66">
                    <c:v>Matias Cormack </c:v>
                  </c:pt>
                  <c:pt idx="67">
                    <c:v>Novelia Pyffe</c:v>
                  </c:pt>
                  <c:pt idx="68">
                    <c:v>Mickie Dagwell</c:v>
                  </c:pt>
                  <c:pt idx="69">
                    <c:v>Aldrich  Glenny</c:v>
                  </c:pt>
                  <c:pt idx="70">
                    <c:v>Cara Havers</c:v>
                  </c:pt>
                  <c:pt idx="71">
                    <c:v>Niko MacGille</c:v>
                  </c:pt>
                  <c:pt idx="72">
                    <c:v>North Bertomeu</c:v>
                  </c:pt>
                  <c:pt idx="73">
                    <c:v>Inge Creer</c:v>
                  </c:pt>
                  <c:pt idx="74">
                    <c:v>Syd Fearn</c:v>
                  </c:pt>
                  <c:pt idx="75">
                    <c:v>Gradey Litton</c:v>
                  </c:pt>
                  <c:pt idx="76">
                    <c:v>Felice McMurty</c:v>
                  </c:pt>
                  <c:pt idx="77">
                    <c:v>Robinia Scholling</c:v>
                  </c:pt>
                  <c:pt idx="78">
                    <c:v>Inger Andriveaux</c:v>
                  </c:pt>
                  <c:pt idx="79">
                    <c:v>Alexandros Rackley</c:v>
                  </c:pt>
                  <c:pt idx="80">
                    <c:v>Easter Pyke</c:v>
                  </c:pt>
                  <c:pt idx="81">
                    <c:v>Revkah Antonacci</c:v>
                  </c:pt>
                  <c:pt idx="82">
                    <c:v>Yanaton Wooster</c:v>
                  </c:pt>
                  <c:pt idx="83">
                    <c:v>Pearla  Beteriss</c:v>
                  </c:pt>
                  <c:pt idx="84">
                    <c:v>Natalee Craiker</c:v>
                  </c:pt>
                  <c:pt idx="85">
                    <c:v>Mick Spraberry</c:v>
                  </c:pt>
                  <c:pt idx="86">
                    <c:v>Collin Jagson</c:v>
                  </c:pt>
                  <c:pt idx="87">
                    <c:v>Gilda Richen</c:v>
                  </c:pt>
                  <c:pt idx="88">
                    <c:v>Tammi Lackham</c:v>
                  </c:pt>
                  <c:pt idx="89">
                    <c:v>Grazia Bunkle</c:v>
                  </c:pt>
                  <c:pt idx="90">
                    <c:v>Camilla Castle</c:v>
                  </c:pt>
                  <c:pt idx="91">
                    <c:v>Jo-anne Gobeau</c:v>
                  </c:pt>
                  <c:pt idx="92">
                    <c:v>Lincoln Cord</c:v>
                  </c:pt>
                  <c:pt idx="93">
                    <c:v>Maritsa Marusic</c:v>
                  </c:pt>
                  <c:pt idx="94">
                    <c:v>Rafaelita Blaksland </c:v>
                  </c:pt>
                  <c:pt idx="95">
                    <c:v>Barbara-anne Kenchington</c:v>
                  </c:pt>
                  <c:pt idx="96">
                    <c:v>Dulsea Folkes</c:v>
                  </c:pt>
                  <c:pt idx="97">
                    <c:v>Caresa Christer</c:v>
                  </c:pt>
                  <c:pt idx="98">
                    <c:v>Dean Biggam</c:v>
                  </c:pt>
                  <c:pt idx="99">
                    <c:v>Alicea Pudsall</c:v>
                  </c:pt>
                  <c:pt idx="100">
                    <c:v>Alyosha Riquet</c:v>
                  </c:pt>
                  <c:pt idx="101">
                    <c:v>Ignacius Losel</c:v>
                  </c:pt>
                  <c:pt idx="102">
                    <c:v>Cletus McGarahan </c:v>
                  </c:pt>
                  <c:pt idx="103">
                    <c:v>Granny Spencelayh</c:v>
                  </c:pt>
                  <c:pt idx="104">
                    <c:v>Shantee  D'Antonio</c:v>
                  </c:pt>
                  <c:pt idx="105">
                    <c:v>Katya Hundy</c:v>
                  </c:pt>
                  <c:pt idx="106">
                    <c:v>Aileen McCritchie</c:v>
                  </c:pt>
                  <c:pt idx="107">
                    <c:v> Fred Dudeney</c:v>
                  </c:pt>
                  <c:pt idx="108">
                    <c:v>Anjanette Ferre</c:v>
                  </c:pt>
                  <c:pt idx="109">
                    <c:v>Grady Rochelle</c:v>
                  </c:pt>
                  <c:pt idx="110">
                    <c:v>Lizzie Mullally</c:v>
                  </c:pt>
                  <c:pt idx="111">
                    <c:v>Antonetta  Coggeshall</c:v>
                  </c:pt>
                  <c:pt idx="112">
                    <c:v>Wald Bountiff</c:v>
                  </c:pt>
                  <c:pt idx="113">
                    <c:v>Mackenzie Hannis</c:v>
                  </c:pt>
                  <c:pt idx="114">
                    <c:v>Thorvald Milliken</c:v>
                  </c:pt>
                  <c:pt idx="115">
                    <c:v>Iain Wiburn</c:v>
                  </c:pt>
                  <c:pt idx="116">
                    <c:v>Debera Gow </c:v>
                  </c:pt>
                  <c:pt idx="117">
                    <c:v>Dare Tully</c:v>
                  </c:pt>
                  <c:pt idx="118">
                    <c:v>Bendite  Bloan</c:v>
                  </c:pt>
                  <c:pt idx="119">
                    <c:v>Doe Clubley</c:v>
                  </c:pt>
                  <c:pt idx="120">
                    <c:v>Kellsie Waby</c:v>
                  </c:pt>
                  <c:pt idx="121">
                    <c:v>Crawford Scad</c:v>
                  </c:pt>
                  <c:pt idx="122">
                    <c:v>Seward Kubera</c:v>
                  </c:pt>
                  <c:pt idx="123">
                    <c:v>Janina Wolverson</c:v>
                  </c:pt>
                  <c:pt idx="124">
                    <c:v>Bari Toffano</c:v>
                  </c:pt>
                  <c:pt idx="125">
                    <c:v>Lea Chaplin</c:v>
                  </c:pt>
                  <c:pt idx="126">
                    <c:v>Marline Wahncke</c:v>
                  </c:pt>
                  <c:pt idx="127">
                    <c:v>Hinda Label </c:v>
                  </c:pt>
                  <c:pt idx="128">
                    <c:v>Shaylyn Ransbury </c:v>
                  </c:pt>
                  <c:pt idx="129">
                    <c:v>Tadio Audritt</c:v>
                  </c:pt>
                  <c:pt idx="130">
                    <c:v>Thedrick Bothwell</c:v>
                  </c:pt>
                  <c:pt idx="131">
                    <c:v>Tristam Cuming</c:v>
                  </c:pt>
                  <c:pt idx="132">
                    <c:v>Maible Azemar</c:v>
                  </c:pt>
                  <c:pt idx="133">
                    <c:v>Giselbert Newlands</c:v>
                  </c:pt>
                  <c:pt idx="134">
                    <c:v>Magnum Locksley</c:v>
                  </c:pt>
                  <c:pt idx="135">
                    <c:v>Letisha Carrett</c:v>
                  </c:pt>
                  <c:pt idx="136">
                    <c:v>Adrianne Gave</c:v>
                  </c:pt>
                  <c:pt idx="137">
                    <c:v>Tabby  Astall</c:v>
                  </c:pt>
                  <c:pt idx="138">
                    <c:v>Adela Dowsett</c:v>
                  </c:pt>
                  <c:pt idx="139">
                    <c:v>Brendan  Edgeller</c:v>
                  </c:pt>
                  <c:pt idx="140">
                    <c:v>Lissy McCoy</c:v>
                  </c:pt>
                  <c:pt idx="141">
                    <c:v>Charmane Heistermann</c:v>
                  </c:pt>
                  <c:pt idx="142">
                    <c:v>Gilles Jaquet</c:v>
                  </c:pt>
                  <c:pt idx="143">
                    <c:v>Audry Yu</c:v>
                  </c:pt>
                  <c:pt idx="144">
                    <c:v>Abigael Basire</c:v>
                  </c:pt>
                  <c:pt idx="145">
                    <c:v>Ginger  Myott</c:v>
                  </c:pt>
                  <c:pt idx="146">
                    <c:v>Freddy Linford</c:v>
                  </c:pt>
                  <c:pt idx="147">
                    <c:v>Lindy Guillet</c:v>
                  </c:pt>
                  <c:pt idx="148">
                    <c:v>Northrop Reid</c:v>
                  </c:pt>
                  <c:pt idx="149">
                    <c:v>Rhiamon Mollison</c:v>
                  </c:pt>
                  <c:pt idx="150">
                    <c:v>Thekla Lynnett</c:v>
                  </c:pt>
                  <c:pt idx="151">
                    <c:v>Aluin Churly</c:v>
                  </c:pt>
                  <c:pt idx="152">
                    <c:v>Delphine Jewis</c:v>
                  </c:pt>
                  <c:pt idx="153">
                    <c:v>Evangelina Lergan</c:v>
                  </c:pt>
                  <c:pt idx="154">
                    <c:v>Alexis Gotfrey</c:v>
                  </c:pt>
                  <c:pt idx="155">
                    <c:v>Adey Ryal</c:v>
                  </c:pt>
                  <c:pt idx="156">
                    <c:v>Devinne Tuny</c:v>
                  </c:pt>
                  <c:pt idx="157">
                    <c:v>Ignacius Losel</c:v>
                  </c:pt>
                  <c:pt idx="158">
                    <c:v>Shellysheldon Mahady</c:v>
                  </c:pt>
                  <c:pt idx="159">
                    <c:v>Tallie Chaikovski</c:v>
                  </c:pt>
                  <c:pt idx="160">
                    <c:v>Alic Bagg</c:v>
                  </c:pt>
                  <c:pt idx="161">
                    <c:v>Floyd  Cowgill</c:v>
                  </c:pt>
                  <c:pt idx="162">
                    <c:v>Renaldo Thomassin</c:v>
                  </c:pt>
                  <c:pt idx="163">
                    <c:v>Karyn Creeghan</c:v>
                  </c:pt>
                  <c:pt idx="164">
                    <c:v>Richy Gray</c:v>
                  </c:pt>
                  <c:pt idx="165">
                    <c:v>Egor Minto</c:v>
                  </c:pt>
                  <c:pt idx="166">
                    <c:v>Leonidas Cavaney</c:v>
                  </c:pt>
                  <c:pt idx="167">
                    <c:v>Oby Sorrel</c:v>
                  </c:pt>
                  <c:pt idx="168">
                    <c:v>Dulce Colbeck</c:v>
                  </c:pt>
                  <c:pt idx="169">
                    <c:v>Michale Rolf</c:v>
                  </c:pt>
                  <c:pt idx="170">
                    <c:v>Ewart Hovel</c:v>
                  </c:pt>
                  <c:pt idx="171">
                    <c:v>Marissa Infante</c:v>
                  </c:pt>
                  <c:pt idx="172">
                    <c:v>Edi  Hofton</c:v>
                  </c:pt>
                  <c:pt idx="173">
                    <c:v>Malory Biles</c:v>
                  </c:pt>
                  <c:pt idx="174">
                    <c:v>Carolyn Attack </c:v>
                  </c:pt>
                  <c:pt idx="175">
                    <c:v>Theresita Chasmer</c:v>
                  </c:pt>
                  <c:pt idx="176">
                    <c:v>Yvette  Bett</c:v>
                  </c:pt>
                  <c:pt idx="177">
                    <c:v>Nickolai  Artin</c:v>
                  </c:pt>
                  <c:pt idx="178">
                    <c:v>Dell Molloy</c:v>
                  </c:pt>
                </c:lvl>
                <c:lvl>
                  <c:pt idx="0">
                    <c:v>PR00095</c:v>
                  </c:pt>
                  <c:pt idx="1">
                    <c:v>PR00147</c:v>
                  </c:pt>
                  <c:pt idx="2">
                    <c:v>PR00210</c:v>
                  </c:pt>
                  <c:pt idx="3">
                    <c:v>PR00419</c:v>
                  </c:pt>
                  <c:pt idx="4">
                    <c:v>PR00576</c:v>
                  </c:pt>
                  <c:pt idx="5">
                    <c:v>PR00746</c:v>
                  </c:pt>
                  <c:pt idx="6">
                    <c:v>PR00882</c:v>
                  </c:pt>
                  <c:pt idx="7">
                    <c:v>PR00893</c:v>
                  </c:pt>
                  <c:pt idx="8">
                    <c:v>PR00916</c:v>
                  </c:pt>
                  <c:pt idx="9">
                    <c:v>PR01159</c:v>
                  </c:pt>
                  <c:pt idx="10">
                    <c:v>PR01211</c:v>
                  </c:pt>
                  <c:pt idx="11">
                    <c:v>PR01269</c:v>
                  </c:pt>
                  <c:pt idx="12">
                    <c:v>PR01346</c:v>
                  </c:pt>
                  <c:pt idx="13">
                    <c:v>PR01662</c:v>
                  </c:pt>
                  <c:pt idx="14">
                    <c:v>PR01951</c:v>
                  </c:pt>
                  <c:pt idx="15">
                    <c:v>PR01956</c:v>
                  </c:pt>
                  <c:pt idx="16">
                    <c:v>PR02010</c:v>
                  </c:pt>
                  <c:pt idx="17">
                    <c:v>PR02016</c:v>
                  </c:pt>
                  <c:pt idx="18">
                    <c:v>PR02113</c:v>
                  </c:pt>
                  <c:pt idx="19">
                    <c:v>PR02140</c:v>
                  </c:pt>
                  <c:pt idx="20">
                    <c:v>PR02208</c:v>
                  </c:pt>
                  <c:pt idx="21">
                    <c:v>PR02288</c:v>
                  </c:pt>
                  <c:pt idx="22">
                    <c:v>PR02321</c:v>
                  </c:pt>
                  <c:pt idx="23">
                    <c:v>PR02603</c:v>
                  </c:pt>
                  <c:pt idx="24">
                    <c:v>PR02782</c:v>
                  </c:pt>
                  <c:pt idx="25">
                    <c:v>PR02957</c:v>
                  </c:pt>
                  <c:pt idx="26">
                    <c:v>PR03034</c:v>
                  </c:pt>
                  <c:pt idx="27">
                    <c:v>PR03158</c:v>
                  </c:pt>
                  <c:pt idx="28">
                    <c:v>PR03271</c:v>
                  </c:pt>
                  <c:pt idx="29">
                    <c:v>PR03445</c:v>
                  </c:pt>
                  <c:pt idx="30">
                    <c:v>PR03804</c:v>
                  </c:pt>
                  <c:pt idx="31">
                    <c:v>PR03844</c:v>
                  </c:pt>
                  <c:pt idx="32">
                    <c:v>PR03886</c:v>
                  </c:pt>
                  <c:pt idx="33">
                    <c:v>PR03980</c:v>
                  </c:pt>
                  <c:pt idx="34">
                    <c:v>PR04380</c:v>
                  </c:pt>
                  <c:pt idx="35">
                    <c:v>PR04446</c:v>
                  </c:pt>
                  <c:pt idx="36">
                    <c:v>PR04473</c:v>
                  </c:pt>
                  <c:pt idx="37">
                    <c:v>PR04601</c:v>
                  </c:pt>
                  <c:pt idx="38">
                    <c:v>PR04686</c:v>
                  </c:pt>
                  <c:pt idx="39">
                    <c:v>SQ00022</c:v>
                  </c:pt>
                  <c:pt idx="40">
                    <c:v>SQ00105</c:v>
                  </c:pt>
                  <c:pt idx="41">
                    <c:v>SQ00144</c:v>
                  </c:pt>
                  <c:pt idx="42">
                    <c:v>SQ00360</c:v>
                  </c:pt>
                  <c:pt idx="43">
                    <c:v>SQ00450</c:v>
                  </c:pt>
                  <c:pt idx="44">
                    <c:v>SQ00498</c:v>
                  </c:pt>
                  <c:pt idx="45">
                    <c:v>SQ00612</c:v>
                  </c:pt>
                  <c:pt idx="46">
                    <c:v>SQ00691</c:v>
                  </c:pt>
                  <c:pt idx="47">
                    <c:v>SQ00841</c:v>
                  </c:pt>
                  <c:pt idx="48">
                    <c:v>SQ00914</c:v>
                  </c:pt>
                  <c:pt idx="49">
                    <c:v>SQ00960</c:v>
                  </c:pt>
                  <c:pt idx="50">
                    <c:v>SQ01026</c:v>
                  </c:pt>
                  <c:pt idx="51">
                    <c:v>SQ01177</c:v>
                  </c:pt>
                  <c:pt idx="52">
                    <c:v>SQ01283</c:v>
                  </c:pt>
                  <c:pt idx="53">
                    <c:v>SQ01395</c:v>
                  </c:pt>
                  <c:pt idx="54">
                    <c:v>SQ01402</c:v>
                  </c:pt>
                  <c:pt idx="55">
                    <c:v>SQ01519</c:v>
                  </c:pt>
                  <c:pt idx="56">
                    <c:v>SQ01620</c:v>
                  </c:pt>
                  <c:pt idx="57">
                    <c:v>SQ01637</c:v>
                  </c:pt>
                  <c:pt idx="58">
                    <c:v>SQ01697</c:v>
                  </c:pt>
                  <c:pt idx="59">
                    <c:v>SQ01829</c:v>
                  </c:pt>
                  <c:pt idx="60">
                    <c:v>SQ01854</c:v>
                  </c:pt>
                  <c:pt idx="61">
                    <c:v>SQ01962</c:v>
                  </c:pt>
                  <c:pt idx="62">
                    <c:v>SQ01998</c:v>
                  </c:pt>
                  <c:pt idx="63">
                    <c:v>SQ02051</c:v>
                  </c:pt>
                  <c:pt idx="64">
                    <c:v>SQ02174</c:v>
                  </c:pt>
                  <c:pt idx="65">
                    <c:v>SQ02223</c:v>
                  </c:pt>
                  <c:pt idx="66">
                    <c:v>SQ02246</c:v>
                  </c:pt>
                  <c:pt idx="67">
                    <c:v>SQ02424</c:v>
                  </c:pt>
                  <c:pt idx="68">
                    <c:v>SQ02525</c:v>
                  </c:pt>
                  <c:pt idx="69">
                    <c:v>SQ02559</c:v>
                  </c:pt>
                  <c:pt idx="70">
                    <c:v>SQ02638</c:v>
                  </c:pt>
                  <c:pt idx="71">
                    <c:v>SQ02643</c:v>
                  </c:pt>
                  <c:pt idx="72">
                    <c:v>SQ02703</c:v>
                  </c:pt>
                  <c:pt idx="73">
                    <c:v>SQ03024</c:v>
                  </c:pt>
                  <c:pt idx="74">
                    <c:v>SQ03116</c:v>
                  </c:pt>
                  <c:pt idx="75">
                    <c:v>SQ03321</c:v>
                  </c:pt>
                  <c:pt idx="76">
                    <c:v>SQ03350</c:v>
                  </c:pt>
                  <c:pt idx="77">
                    <c:v>SQ03387</c:v>
                  </c:pt>
                  <c:pt idx="78">
                    <c:v>SQ03476</c:v>
                  </c:pt>
                  <c:pt idx="79">
                    <c:v>SQ03546</c:v>
                  </c:pt>
                  <c:pt idx="80">
                    <c:v>SQ03626</c:v>
                  </c:pt>
                  <c:pt idx="81">
                    <c:v>SQ03733</c:v>
                  </c:pt>
                  <c:pt idx="82">
                    <c:v>SQ04488</c:v>
                  </c:pt>
                  <c:pt idx="83">
                    <c:v>SQ04598</c:v>
                  </c:pt>
                  <c:pt idx="84">
                    <c:v>SQ04603</c:v>
                  </c:pt>
                  <c:pt idx="85">
                    <c:v>SQ04612</c:v>
                  </c:pt>
                  <c:pt idx="86">
                    <c:v>SQ04665</c:v>
                  </c:pt>
                  <c:pt idx="87">
                    <c:v>SQ04960</c:v>
                  </c:pt>
                  <c:pt idx="88">
                    <c:v>TN00083</c:v>
                  </c:pt>
                  <c:pt idx="89">
                    <c:v>TN00129</c:v>
                  </c:pt>
                  <c:pt idx="90">
                    <c:v>TN00182</c:v>
                  </c:pt>
                  <c:pt idx="91">
                    <c:v>TN00214</c:v>
                  </c:pt>
                  <c:pt idx="92">
                    <c:v>TN00227</c:v>
                  </c:pt>
                  <c:pt idx="93">
                    <c:v>TN00464</c:v>
                  </c:pt>
                  <c:pt idx="94">
                    <c:v>TN00579</c:v>
                  </c:pt>
                  <c:pt idx="95">
                    <c:v>TN00698</c:v>
                  </c:pt>
                  <c:pt idx="96">
                    <c:v>TN00727</c:v>
                  </c:pt>
                  <c:pt idx="97">
                    <c:v>TN00735</c:v>
                  </c:pt>
                  <c:pt idx="98">
                    <c:v>TN00890</c:v>
                  </c:pt>
                  <c:pt idx="99">
                    <c:v>TN01028</c:v>
                  </c:pt>
                  <c:pt idx="100">
                    <c:v>TN01210</c:v>
                  </c:pt>
                  <c:pt idx="101">
                    <c:v>TN01256</c:v>
                  </c:pt>
                  <c:pt idx="102">
                    <c:v>TN01281</c:v>
                  </c:pt>
                  <c:pt idx="103">
                    <c:v>TN01340</c:v>
                  </c:pt>
                  <c:pt idx="104">
                    <c:v>TN01389</c:v>
                  </c:pt>
                  <c:pt idx="105">
                    <c:v>TN01632</c:v>
                  </c:pt>
                  <c:pt idx="106">
                    <c:v>TN01876</c:v>
                  </c:pt>
                  <c:pt idx="107">
                    <c:v>TN01912</c:v>
                  </c:pt>
                  <c:pt idx="108">
                    <c:v>TN02496</c:v>
                  </c:pt>
                  <c:pt idx="109">
                    <c:v>TN02570</c:v>
                  </c:pt>
                  <c:pt idx="110">
                    <c:v>TN02667</c:v>
                  </c:pt>
                  <c:pt idx="111">
                    <c:v>TN02674</c:v>
                  </c:pt>
                  <c:pt idx="112">
                    <c:v>TN02727</c:v>
                  </c:pt>
                  <c:pt idx="113">
                    <c:v>TN02749</c:v>
                  </c:pt>
                  <c:pt idx="114">
                    <c:v>TN02798</c:v>
                  </c:pt>
                  <c:pt idx="115">
                    <c:v>TN02883</c:v>
                  </c:pt>
                  <c:pt idx="116">
                    <c:v>TN03032</c:v>
                  </c:pt>
                  <c:pt idx="117">
                    <c:v>TN03068</c:v>
                  </c:pt>
                  <c:pt idx="118">
                    <c:v>TN03097</c:v>
                  </c:pt>
                  <c:pt idx="119">
                    <c:v>TN03169</c:v>
                  </c:pt>
                  <c:pt idx="120">
                    <c:v>TN03210</c:v>
                  </c:pt>
                  <c:pt idx="121">
                    <c:v>TN03331</c:v>
                  </c:pt>
                  <c:pt idx="122">
                    <c:v>TN03416</c:v>
                  </c:pt>
                  <c:pt idx="123">
                    <c:v>TN03575</c:v>
                  </c:pt>
                  <c:pt idx="124">
                    <c:v>TN04058</c:v>
                  </c:pt>
                  <c:pt idx="125">
                    <c:v>TN04067</c:v>
                  </c:pt>
                  <c:pt idx="126">
                    <c:v>TN04101</c:v>
                  </c:pt>
                  <c:pt idx="127">
                    <c:v>TN04175</c:v>
                  </c:pt>
                  <c:pt idx="128">
                    <c:v>TN04246</c:v>
                  </c:pt>
                  <c:pt idx="129">
                    <c:v>TN04428</c:v>
                  </c:pt>
                  <c:pt idx="130">
                    <c:v>TN04660</c:v>
                  </c:pt>
                  <c:pt idx="131">
                    <c:v>TN04740</c:v>
                  </c:pt>
                  <c:pt idx="132">
                    <c:v>VT00017</c:v>
                  </c:pt>
                  <c:pt idx="133">
                    <c:v>VT00336</c:v>
                  </c:pt>
                  <c:pt idx="134">
                    <c:v>VT00578</c:v>
                  </c:pt>
                  <c:pt idx="135">
                    <c:v>VT00596</c:v>
                  </c:pt>
                  <c:pt idx="136">
                    <c:v>VT00687</c:v>
                  </c:pt>
                  <c:pt idx="137">
                    <c:v>VT01092</c:v>
                  </c:pt>
                  <c:pt idx="138">
                    <c:v>VT01101</c:v>
                  </c:pt>
                  <c:pt idx="139">
                    <c:v>VT01249</c:v>
                  </c:pt>
                  <c:pt idx="140">
                    <c:v>VT01323</c:v>
                  </c:pt>
                  <c:pt idx="141">
                    <c:v>VT01523</c:v>
                  </c:pt>
                  <c:pt idx="142">
                    <c:v>VT01610</c:v>
                  </c:pt>
                  <c:pt idx="143">
                    <c:v>VT01684</c:v>
                  </c:pt>
                  <c:pt idx="144">
                    <c:v>VT01703</c:v>
                  </c:pt>
                  <c:pt idx="145">
                    <c:v>VT01740</c:v>
                  </c:pt>
                  <c:pt idx="146">
                    <c:v>VT01803</c:v>
                  </c:pt>
                  <c:pt idx="147">
                    <c:v>VT01893</c:v>
                  </c:pt>
                  <c:pt idx="148">
                    <c:v>VT02118</c:v>
                  </c:pt>
                  <c:pt idx="149">
                    <c:v>VT02260</c:v>
                  </c:pt>
                  <c:pt idx="150">
                    <c:v>VT02313</c:v>
                  </c:pt>
                  <c:pt idx="151">
                    <c:v>VT02319</c:v>
                  </c:pt>
                  <c:pt idx="152">
                    <c:v>VT02374</c:v>
                  </c:pt>
                  <c:pt idx="153">
                    <c:v>VT02417</c:v>
                  </c:pt>
                  <c:pt idx="154">
                    <c:v>VT02491</c:v>
                  </c:pt>
                  <c:pt idx="155">
                    <c:v>VT02532</c:v>
                  </c:pt>
                  <c:pt idx="156">
                    <c:v>VT02539</c:v>
                  </c:pt>
                  <c:pt idx="157">
                    <c:v>VT02663</c:v>
                  </c:pt>
                  <c:pt idx="158">
                    <c:v>VT02801</c:v>
                  </c:pt>
                  <c:pt idx="159">
                    <c:v>VT03307</c:v>
                  </c:pt>
                  <c:pt idx="160">
                    <c:v>VT03421</c:v>
                  </c:pt>
                  <c:pt idx="161">
                    <c:v>VT03500</c:v>
                  </c:pt>
                  <c:pt idx="162">
                    <c:v>VT03537</c:v>
                  </c:pt>
                  <c:pt idx="163">
                    <c:v>VT03552</c:v>
                  </c:pt>
                  <c:pt idx="164">
                    <c:v>VT03701</c:v>
                  </c:pt>
                  <c:pt idx="165">
                    <c:v>VT03704</c:v>
                  </c:pt>
                  <c:pt idx="166">
                    <c:v>VT03849</c:v>
                  </c:pt>
                  <c:pt idx="167">
                    <c:v>VT03988</c:v>
                  </c:pt>
                  <c:pt idx="168">
                    <c:v>VT03993</c:v>
                  </c:pt>
                  <c:pt idx="169">
                    <c:v>VT04028</c:v>
                  </c:pt>
                  <c:pt idx="170">
                    <c:v>VT04093</c:v>
                  </c:pt>
                  <c:pt idx="171">
                    <c:v>VT04137</c:v>
                  </c:pt>
                  <c:pt idx="172">
                    <c:v>VT04373</c:v>
                  </c:pt>
                  <c:pt idx="173">
                    <c:v>VT04415</c:v>
                  </c:pt>
                  <c:pt idx="174">
                    <c:v>VT04467</c:v>
                  </c:pt>
                  <c:pt idx="175">
                    <c:v>VT04552</c:v>
                  </c:pt>
                  <c:pt idx="176">
                    <c:v>VT04627</c:v>
                  </c:pt>
                  <c:pt idx="177">
                    <c:v>VT04681</c:v>
                  </c:pt>
                  <c:pt idx="178">
                    <c:v>VT04984</c:v>
                  </c:pt>
                </c:lvl>
              </c:multiLvlStrCache>
            </c:multiLvlStrRef>
          </c:cat>
          <c:val>
            <c:numRef>
              <c:f>Sheet3!$D$5:$D$542</c:f>
              <c:numCache>
                <c:formatCode>General</c:formatCode>
                <c:ptCount val="179"/>
                <c:pt idx="149">
                  <c:v>1</c:v>
                </c:pt>
                <c:pt idx="150">
                  <c:v>2</c:v>
                </c:pt>
                <c:pt idx="151">
                  <c:v>1</c:v>
                </c:pt>
                <c:pt idx="152">
                  <c:v>2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2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2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45-465A-A44E-24E40882F0F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174432944"/>
        <c:axId val="174427120"/>
      </c:lineChart>
      <c:catAx>
        <c:axId val="174432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4427120"/>
        <c:crosses val="autoZero"/>
        <c:auto val="1"/>
        <c:lblAlgn val="ctr"/>
        <c:lblOffset val="100"/>
        <c:noMultiLvlLbl val="0"/>
      </c:catAx>
      <c:valAx>
        <c:axId val="17442712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4432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70756780402454"/>
          <c:y val="0.37442002041411493"/>
          <c:w val="0.30429243219597552"/>
          <c:h val="0.379768518518518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A478D-B75B-49D9-B6EE-F986E3E9B4C6}" type="doc">
      <dgm:prSet loTypeId="urn:microsoft.com/office/officeart/2005/8/layout/venn1" loCatId="relationship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89D3E9-B616-47AD-BC25-9101279E455B}">
      <dgm:prSet/>
      <dgm:spPr/>
      <dgm:t>
        <a:bodyPr/>
        <a:lstStyle/>
        <a:p>
          <a:pPr rtl="0"/>
          <a:r>
            <a:rPr lang="en-US" b="1"/>
            <a:t>Download the data from the edunet foundation .</a:t>
          </a:r>
          <a:endParaRPr lang="en-IN"/>
        </a:p>
      </dgm:t>
    </dgm:pt>
    <dgm:pt modelId="{5D259CD5-664E-4789-AC5C-8FE196EC6E99}" type="parTrans" cxnId="{39A96DB5-E0DB-43F5-963B-571BAFFBD7CE}">
      <dgm:prSet/>
      <dgm:spPr/>
      <dgm:t>
        <a:bodyPr/>
        <a:lstStyle/>
        <a:p>
          <a:endParaRPr lang="en-US"/>
        </a:p>
      </dgm:t>
    </dgm:pt>
    <dgm:pt modelId="{4007D241-6FCE-4F4B-A302-60B2E60A50A7}" type="sibTrans" cxnId="{39A96DB5-E0DB-43F5-963B-571BAFFBD7CE}">
      <dgm:prSet/>
      <dgm:spPr/>
      <dgm:t>
        <a:bodyPr/>
        <a:lstStyle/>
        <a:p>
          <a:endParaRPr lang="en-US"/>
        </a:p>
      </dgm:t>
    </dgm:pt>
    <dgm:pt modelId="{5E2A4C21-B788-4B71-BCA2-5F95982736C1}">
      <dgm:prSet/>
      <dgm:spPr/>
      <dgm:t>
        <a:bodyPr/>
        <a:lstStyle/>
        <a:p>
          <a:pPr rtl="0"/>
          <a:r>
            <a:rPr lang="en-US" b="1"/>
            <a:t>Select the data from the excel to editing with format , filter.</a:t>
          </a:r>
          <a:endParaRPr lang="en-IN"/>
        </a:p>
      </dgm:t>
    </dgm:pt>
    <dgm:pt modelId="{9DCEA77B-116C-4576-A414-5C828BB7B9C1}" type="parTrans" cxnId="{7D0A51CD-267D-4FED-954D-3B03D3068529}">
      <dgm:prSet/>
      <dgm:spPr/>
      <dgm:t>
        <a:bodyPr/>
        <a:lstStyle/>
        <a:p>
          <a:endParaRPr lang="en-US"/>
        </a:p>
      </dgm:t>
    </dgm:pt>
    <dgm:pt modelId="{66B17603-AEB7-4DE8-BAFB-AC8325D7EC02}" type="sibTrans" cxnId="{7D0A51CD-267D-4FED-954D-3B03D3068529}">
      <dgm:prSet/>
      <dgm:spPr/>
      <dgm:t>
        <a:bodyPr/>
        <a:lstStyle/>
        <a:p>
          <a:endParaRPr lang="en-US"/>
        </a:p>
      </dgm:t>
    </dgm:pt>
    <dgm:pt modelId="{6A77CD8D-EA82-4DC9-9000-FF8F85ACDAE9}">
      <dgm:prSet/>
      <dgm:spPr/>
      <dgm:t>
        <a:bodyPr/>
        <a:lstStyle/>
        <a:p>
          <a:pPr rtl="0"/>
          <a:r>
            <a:rPr lang="en-US" b="1"/>
            <a:t>Select the all data from the excel to new sheet to insert pivot table.</a:t>
          </a:r>
          <a:endParaRPr lang="en-IN"/>
        </a:p>
      </dgm:t>
    </dgm:pt>
    <dgm:pt modelId="{F8508DDA-0EFF-4F24-8FD4-58D7EFA33AC1}" type="parTrans" cxnId="{49CEFD48-35C5-4D03-AD5B-37624D67A064}">
      <dgm:prSet/>
      <dgm:spPr/>
      <dgm:t>
        <a:bodyPr/>
        <a:lstStyle/>
        <a:p>
          <a:endParaRPr lang="en-US"/>
        </a:p>
      </dgm:t>
    </dgm:pt>
    <dgm:pt modelId="{4E952939-80BD-49BC-AE66-E2CAA5BAE32A}" type="sibTrans" cxnId="{49CEFD48-35C5-4D03-AD5B-37624D67A064}">
      <dgm:prSet/>
      <dgm:spPr/>
      <dgm:t>
        <a:bodyPr/>
        <a:lstStyle/>
        <a:p>
          <a:endParaRPr lang="en-US"/>
        </a:p>
      </dgm:t>
    </dgm:pt>
    <dgm:pt modelId="{B4C3513B-C137-497A-8F71-DA0006FE4716}">
      <dgm:prSet/>
      <dgm:spPr/>
      <dgm:t>
        <a:bodyPr/>
        <a:lstStyle/>
        <a:p>
          <a:pPr rtl="0"/>
          <a:r>
            <a:rPr lang="en-US" b="1"/>
            <a:t>To put the columns to row, column, values like this ,and pivot table is ready for the charts .</a:t>
          </a:r>
          <a:endParaRPr lang="en-IN"/>
        </a:p>
      </dgm:t>
    </dgm:pt>
    <dgm:pt modelId="{9089E2F0-66B7-415E-894C-61D9F6DC34CD}" type="parTrans" cxnId="{627504C0-79F9-4D06-B1C0-60974D162873}">
      <dgm:prSet/>
      <dgm:spPr/>
      <dgm:t>
        <a:bodyPr/>
        <a:lstStyle/>
        <a:p>
          <a:endParaRPr lang="en-US"/>
        </a:p>
      </dgm:t>
    </dgm:pt>
    <dgm:pt modelId="{2FB96723-F27D-4C94-90EA-9948D8C84952}" type="sibTrans" cxnId="{627504C0-79F9-4D06-B1C0-60974D162873}">
      <dgm:prSet/>
      <dgm:spPr/>
      <dgm:t>
        <a:bodyPr/>
        <a:lstStyle/>
        <a:p>
          <a:endParaRPr lang="en-US"/>
        </a:p>
      </dgm:t>
    </dgm:pt>
    <dgm:pt modelId="{87668234-F462-43C1-8FE6-05E99CCBB022}">
      <dgm:prSet/>
      <dgm:spPr/>
      <dgm:t>
        <a:bodyPr/>
        <a:lstStyle/>
        <a:p>
          <a:pPr rtl="0"/>
          <a:r>
            <a:rPr lang="en-US" b="1"/>
            <a:t>To ready for the pivot charts in multiple times or multiple charts.</a:t>
          </a:r>
          <a:endParaRPr lang="en-IN"/>
        </a:p>
      </dgm:t>
    </dgm:pt>
    <dgm:pt modelId="{46E5D00E-E863-4C4D-BFFB-4A75B2967865}" type="parTrans" cxnId="{877B731C-1F0D-47CA-898A-35546FE32784}">
      <dgm:prSet/>
      <dgm:spPr/>
      <dgm:t>
        <a:bodyPr/>
        <a:lstStyle/>
        <a:p>
          <a:endParaRPr lang="en-US"/>
        </a:p>
      </dgm:t>
    </dgm:pt>
    <dgm:pt modelId="{6A993368-E57D-4541-9235-475928829FE4}" type="sibTrans" cxnId="{877B731C-1F0D-47CA-898A-35546FE32784}">
      <dgm:prSet/>
      <dgm:spPr/>
      <dgm:t>
        <a:bodyPr/>
        <a:lstStyle/>
        <a:p>
          <a:endParaRPr lang="en-US"/>
        </a:p>
      </dgm:t>
    </dgm:pt>
    <dgm:pt modelId="{408F0ED1-FBF2-48A8-9FC6-19A26CC8A28A}" type="pres">
      <dgm:prSet presAssocID="{46DA478D-B75B-49D9-B6EE-F986E3E9B4C6}" presName="compositeShape" presStyleCnt="0">
        <dgm:presLayoutVars>
          <dgm:chMax val="7"/>
          <dgm:dir/>
          <dgm:resizeHandles val="exact"/>
        </dgm:presLayoutVars>
      </dgm:prSet>
      <dgm:spPr/>
    </dgm:pt>
    <dgm:pt modelId="{E016371C-5E9B-44CE-A62A-94D896BF5ED3}" type="pres">
      <dgm:prSet presAssocID="{8389D3E9-B616-47AD-BC25-9101279E455B}" presName="circ1" presStyleLbl="vennNode1" presStyleIdx="0" presStyleCnt="5"/>
      <dgm:spPr/>
    </dgm:pt>
    <dgm:pt modelId="{2CB2FF08-24D4-4049-A313-0484C71B4BFD}" type="pres">
      <dgm:prSet presAssocID="{8389D3E9-B616-47AD-BC25-9101279E455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6BEF55E-16E9-4095-A8DF-B3682062A8FD}" type="pres">
      <dgm:prSet presAssocID="{5E2A4C21-B788-4B71-BCA2-5F95982736C1}" presName="circ2" presStyleLbl="vennNode1" presStyleIdx="1" presStyleCnt="5"/>
      <dgm:spPr/>
    </dgm:pt>
    <dgm:pt modelId="{E1D883D6-B369-47CA-A110-8F8221F4EEE1}" type="pres">
      <dgm:prSet presAssocID="{5E2A4C21-B788-4B71-BCA2-5F95982736C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38D4D25-03F1-4D9C-817D-066A1EE46393}" type="pres">
      <dgm:prSet presAssocID="{6A77CD8D-EA82-4DC9-9000-FF8F85ACDAE9}" presName="circ3" presStyleLbl="vennNode1" presStyleIdx="2" presStyleCnt="5"/>
      <dgm:spPr/>
    </dgm:pt>
    <dgm:pt modelId="{4728B170-EE8C-4C95-B88A-D8FF7E6AAFB6}" type="pres">
      <dgm:prSet presAssocID="{6A77CD8D-EA82-4DC9-9000-FF8F85ACDAE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D16A162-DF63-419A-AA64-7EDA8323B6AE}" type="pres">
      <dgm:prSet presAssocID="{B4C3513B-C137-497A-8F71-DA0006FE4716}" presName="circ4" presStyleLbl="vennNode1" presStyleIdx="3" presStyleCnt="5"/>
      <dgm:spPr/>
    </dgm:pt>
    <dgm:pt modelId="{009BA1E8-995F-462F-8D57-804ED51F4CC4}" type="pres">
      <dgm:prSet presAssocID="{B4C3513B-C137-497A-8F71-DA0006FE471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886C1B5-6178-4B15-B5EC-ED30FC203D50}" type="pres">
      <dgm:prSet presAssocID="{87668234-F462-43C1-8FE6-05E99CCBB022}" presName="circ5" presStyleLbl="vennNode1" presStyleIdx="4" presStyleCnt="5"/>
      <dgm:spPr/>
    </dgm:pt>
    <dgm:pt modelId="{26E1691B-5660-40E8-9D19-05B5547564AC}" type="pres">
      <dgm:prSet presAssocID="{87668234-F462-43C1-8FE6-05E99CCBB02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77B731C-1F0D-47CA-898A-35546FE32784}" srcId="{46DA478D-B75B-49D9-B6EE-F986E3E9B4C6}" destId="{87668234-F462-43C1-8FE6-05E99CCBB022}" srcOrd="4" destOrd="0" parTransId="{46E5D00E-E863-4C4D-BFFB-4A75B2967865}" sibTransId="{6A993368-E57D-4541-9235-475928829FE4}"/>
    <dgm:cxn modelId="{72674A5B-B50B-4F05-A69A-9C286B4C40E2}" type="presOf" srcId="{8389D3E9-B616-47AD-BC25-9101279E455B}" destId="{2CB2FF08-24D4-4049-A313-0484C71B4BFD}" srcOrd="0" destOrd="0" presId="urn:microsoft.com/office/officeart/2005/8/layout/venn1"/>
    <dgm:cxn modelId="{49CEFD48-35C5-4D03-AD5B-37624D67A064}" srcId="{46DA478D-B75B-49D9-B6EE-F986E3E9B4C6}" destId="{6A77CD8D-EA82-4DC9-9000-FF8F85ACDAE9}" srcOrd="2" destOrd="0" parTransId="{F8508DDA-0EFF-4F24-8FD4-58D7EFA33AC1}" sibTransId="{4E952939-80BD-49BC-AE66-E2CAA5BAE32A}"/>
    <dgm:cxn modelId="{8558957A-1E99-409C-8D91-47FCFA5DECCA}" type="presOf" srcId="{5E2A4C21-B788-4B71-BCA2-5F95982736C1}" destId="{E1D883D6-B369-47CA-A110-8F8221F4EEE1}" srcOrd="0" destOrd="0" presId="urn:microsoft.com/office/officeart/2005/8/layout/venn1"/>
    <dgm:cxn modelId="{0C04637B-86A7-4ADD-9144-2AD99B7ED776}" type="presOf" srcId="{46DA478D-B75B-49D9-B6EE-F986E3E9B4C6}" destId="{408F0ED1-FBF2-48A8-9FC6-19A26CC8A28A}" srcOrd="0" destOrd="0" presId="urn:microsoft.com/office/officeart/2005/8/layout/venn1"/>
    <dgm:cxn modelId="{33E42A94-5D26-4FC0-8A91-FB38FEC86CEB}" type="presOf" srcId="{6A77CD8D-EA82-4DC9-9000-FF8F85ACDAE9}" destId="{4728B170-EE8C-4C95-B88A-D8FF7E6AAFB6}" srcOrd="0" destOrd="0" presId="urn:microsoft.com/office/officeart/2005/8/layout/venn1"/>
    <dgm:cxn modelId="{A497EEA8-E8C5-47D8-9B90-16466890F5C9}" type="presOf" srcId="{B4C3513B-C137-497A-8F71-DA0006FE4716}" destId="{009BA1E8-995F-462F-8D57-804ED51F4CC4}" srcOrd="0" destOrd="0" presId="urn:microsoft.com/office/officeart/2005/8/layout/venn1"/>
    <dgm:cxn modelId="{39A96DB5-E0DB-43F5-963B-571BAFFBD7CE}" srcId="{46DA478D-B75B-49D9-B6EE-F986E3E9B4C6}" destId="{8389D3E9-B616-47AD-BC25-9101279E455B}" srcOrd="0" destOrd="0" parTransId="{5D259CD5-664E-4789-AC5C-8FE196EC6E99}" sibTransId="{4007D241-6FCE-4F4B-A302-60B2E60A50A7}"/>
    <dgm:cxn modelId="{627504C0-79F9-4D06-B1C0-60974D162873}" srcId="{46DA478D-B75B-49D9-B6EE-F986E3E9B4C6}" destId="{B4C3513B-C137-497A-8F71-DA0006FE4716}" srcOrd="3" destOrd="0" parTransId="{9089E2F0-66B7-415E-894C-61D9F6DC34CD}" sibTransId="{2FB96723-F27D-4C94-90EA-9948D8C84952}"/>
    <dgm:cxn modelId="{7D0A51CD-267D-4FED-954D-3B03D3068529}" srcId="{46DA478D-B75B-49D9-B6EE-F986E3E9B4C6}" destId="{5E2A4C21-B788-4B71-BCA2-5F95982736C1}" srcOrd="1" destOrd="0" parTransId="{9DCEA77B-116C-4576-A414-5C828BB7B9C1}" sibTransId="{66B17603-AEB7-4DE8-BAFB-AC8325D7EC02}"/>
    <dgm:cxn modelId="{676165E5-115C-4262-949A-13C4A6E8A3D2}" type="presOf" srcId="{87668234-F462-43C1-8FE6-05E99CCBB022}" destId="{26E1691B-5660-40E8-9D19-05B5547564AC}" srcOrd="0" destOrd="0" presId="urn:microsoft.com/office/officeart/2005/8/layout/venn1"/>
    <dgm:cxn modelId="{70FCE93F-084F-419A-B197-0E58107AFE23}" type="presParOf" srcId="{408F0ED1-FBF2-48A8-9FC6-19A26CC8A28A}" destId="{E016371C-5E9B-44CE-A62A-94D896BF5ED3}" srcOrd="0" destOrd="0" presId="urn:microsoft.com/office/officeart/2005/8/layout/venn1"/>
    <dgm:cxn modelId="{168A7D4D-C22E-47EF-80E8-2F28424B49BA}" type="presParOf" srcId="{408F0ED1-FBF2-48A8-9FC6-19A26CC8A28A}" destId="{2CB2FF08-24D4-4049-A313-0484C71B4BFD}" srcOrd="1" destOrd="0" presId="urn:microsoft.com/office/officeart/2005/8/layout/venn1"/>
    <dgm:cxn modelId="{A3D152DC-5301-4A04-805E-A5B319482410}" type="presParOf" srcId="{408F0ED1-FBF2-48A8-9FC6-19A26CC8A28A}" destId="{16BEF55E-16E9-4095-A8DF-B3682062A8FD}" srcOrd="2" destOrd="0" presId="urn:microsoft.com/office/officeart/2005/8/layout/venn1"/>
    <dgm:cxn modelId="{A256660B-6DBC-410F-A724-12A3437AEE87}" type="presParOf" srcId="{408F0ED1-FBF2-48A8-9FC6-19A26CC8A28A}" destId="{E1D883D6-B369-47CA-A110-8F8221F4EEE1}" srcOrd="3" destOrd="0" presId="urn:microsoft.com/office/officeart/2005/8/layout/venn1"/>
    <dgm:cxn modelId="{233E2792-39A1-4274-93BE-10309B146088}" type="presParOf" srcId="{408F0ED1-FBF2-48A8-9FC6-19A26CC8A28A}" destId="{C38D4D25-03F1-4D9C-817D-066A1EE46393}" srcOrd="4" destOrd="0" presId="urn:microsoft.com/office/officeart/2005/8/layout/venn1"/>
    <dgm:cxn modelId="{FE9284BA-827A-40D2-B7E0-870FB975BBC3}" type="presParOf" srcId="{408F0ED1-FBF2-48A8-9FC6-19A26CC8A28A}" destId="{4728B170-EE8C-4C95-B88A-D8FF7E6AAFB6}" srcOrd="5" destOrd="0" presId="urn:microsoft.com/office/officeart/2005/8/layout/venn1"/>
    <dgm:cxn modelId="{6D85FDF2-25E8-4B13-BEE1-1FF97FDE7615}" type="presParOf" srcId="{408F0ED1-FBF2-48A8-9FC6-19A26CC8A28A}" destId="{9D16A162-DF63-419A-AA64-7EDA8323B6AE}" srcOrd="6" destOrd="0" presId="urn:microsoft.com/office/officeart/2005/8/layout/venn1"/>
    <dgm:cxn modelId="{E9AEE923-C6CD-4581-899C-630183820D51}" type="presParOf" srcId="{408F0ED1-FBF2-48A8-9FC6-19A26CC8A28A}" destId="{009BA1E8-995F-462F-8D57-804ED51F4CC4}" srcOrd="7" destOrd="0" presId="urn:microsoft.com/office/officeart/2005/8/layout/venn1"/>
    <dgm:cxn modelId="{AD725A7E-6ACD-4F64-92B8-68608B1B4600}" type="presParOf" srcId="{408F0ED1-FBF2-48A8-9FC6-19A26CC8A28A}" destId="{F886C1B5-6178-4B15-B5EC-ED30FC203D50}" srcOrd="8" destOrd="0" presId="urn:microsoft.com/office/officeart/2005/8/layout/venn1"/>
    <dgm:cxn modelId="{69BC94C8-16D1-4C35-B72A-67D042D65026}" type="presParOf" srcId="{408F0ED1-FBF2-48A8-9FC6-19A26CC8A28A}" destId="{26E1691B-5660-40E8-9D19-05B5547564A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6371C-5E9B-44CE-A62A-94D896BF5ED3}">
      <dsp:nvSpPr>
        <dsp:cNvPr id="0" name=""/>
        <dsp:cNvSpPr/>
      </dsp:nvSpPr>
      <dsp:spPr>
        <a:xfrm>
          <a:off x="2531983" y="1088564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2CB2FF08-24D4-4049-A313-0484C71B4BFD}">
      <dsp:nvSpPr>
        <dsp:cNvPr id="0" name=""/>
        <dsp:cNvSpPr/>
      </dsp:nvSpPr>
      <dsp:spPr>
        <a:xfrm>
          <a:off x="2425036" y="0"/>
          <a:ext cx="1550727" cy="89758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Download the data from the edunet foundation .</a:t>
          </a:r>
          <a:endParaRPr lang="en-IN" sz="1300" kern="1200"/>
        </a:p>
      </dsp:txBody>
      <dsp:txXfrm>
        <a:off x="2425036" y="0"/>
        <a:ext cx="1550727" cy="897588"/>
      </dsp:txXfrm>
    </dsp:sp>
    <dsp:sp modelId="{16BEF55E-16E9-4095-A8DF-B3682062A8FD}">
      <dsp:nvSpPr>
        <dsp:cNvPr id="0" name=""/>
        <dsp:cNvSpPr/>
      </dsp:nvSpPr>
      <dsp:spPr>
        <a:xfrm>
          <a:off x="3040514" y="1457912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E1D883D6-B369-47CA-A110-8F8221F4EEE1}">
      <dsp:nvSpPr>
        <dsp:cNvPr id="0" name=""/>
        <dsp:cNvSpPr/>
      </dsp:nvSpPr>
      <dsp:spPr>
        <a:xfrm>
          <a:off x="4483760" y="1184052"/>
          <a:ext cx="1390307" cy="973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Select the data from the excel to editing with format , filter.</a:t>
          </a:r>
          <a:endParaRPr lang="en-IN" sz="1300" kern="1200"/>
        </a:p>
      </dsp:txBody>
      <dsp:txXfrm>
        <a:off x="4483760" y="1184052"/>
        <a:ext cx="1390307" cy="973978"/>
      </dsp:txXfrm>
    </dsp:sp>
    <dsp:sp modelId="{C38D4D25-03F1-4D9C-817D-066A1EE46393}">
      <dsp:nvSpPr>
        <dsp:cNvPr id="0" name=""/>
        <dsp:cNvSpPr/>
      </dsp:nvSpPr>
      <dsp:spPr>
        <a:xfrm>
          <a:off x="2846406" y="2056050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4728B170-EE8C-4C95-B88A-D8FF7E6AAFB6}">
      <dsp:nvSpPr>
        <dsp:cNvPr id="0" name=""/>
        <dsp:cNvSpPr/>
      </dsp:nvSpPr>
      <dsp:spPr>
        <a:xfrm>
          <a:off x="4269867" y="2845546"/>
          <a:ext cx="1390307" cy="973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Select the all data from the excel to new sheet to insert pivot table.</a:t>
          </a:r>
          <a:endParaRPr lang="en-IN" sz="1300" kern="1200"/>
        </a:p>
      </dsp:txBody>
      <dsp:txXfrm>
        <a:off x="4269867" y="2845546"/>
        <a:ext cx="1390307" cy="973978"/>
      </dsp:txXfrm>
    </dsp:sp>
    <dsp:sp modelId="{9D16A162-DF63-419A-AA64-7EDA8323B6AE}">
      <dsp:nvSpPr>
        <dsp:cNvPr id="0" name=""/>
        <dsp:cNvSpPr/>
      </dsp:nvSpPr>
      <dsp:spPr>
        <a:xfrm>
          <a:off x="2217559" y="2056050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009BA1E8-995F-462F-8D57-804ED51F4CC4}">
      <dsp:nvSpPr>
        <dsp:cNvPr id="0" name=""/>
        <dsp:cNvSpPr/>
      </dsp:nvSpPr>
      <dsp:spPr>
        <a:xfrm>
          <a:off x="740625" y="2845546"/>
          <a:ext cx="1390307" cy="973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To put the columns to row, column, values like this ,and pivot table is ready for the charts .</a:t>
          </a:r>
          <a:endParaRPr lang="en-IN" sz="1300" kern="1200"/>
        </a:p>
      </dsp:txBody>
      <dsp:txXfrm>
        <a:off x="740625" y="2845546"/>
        <a:ext cx="1390307" cy="973978"/>
      </dsp:txXfrm>
    </dsp:sp>
    <dsp:sp modelId="{F886C1B5-6178-4B15-B5EC-ED30FC203D50}">
      <dsp:nvSpPr>
        <dsp:cNvPr id="0" name=""/>
        <dsp:cNvSpPr/>
      </dsp:nvSpPr>
      <dsp:spPr>
        <a:xfrm>
          <a:off x="2023451" y="1457912"/>
          <a:ext cx="1336833" cy="1336833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tx1"/>
        </a:fontRef>
      </dsp:style>
    </dsp:sp>
    <dsp:sp modelId="{26E1691B-5660-40E8-9D19-05B5547564AC}">
      <dsp:nvSpPr>
        <dsp:cNvPr id="0" name=""/>
        <dsp:cNvSpPr/>
      </dsp:nvSpPr>
      <dsp:spPr>
        <a:xfrm>
          <a:off x="526732" y="1184052"/>
          <a:ext cx="1390307" cy="9739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To ready for the pivot charts in multiple times or multiple charts.</a:t>
          </a:r>
          <a:endParaRPr lang="en-IN" sz="1300" kern="1200"/>
        </a:p>
      </dsp:txBody>
      <dsp:txXfrm>
        <a:off x="526732" y="1184052"/>
        <a:ext cx="1390307" cy="973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103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 /><Relationship Id="rId3" Type="http://schemas.openxmlformats.org/officeDocument/2006/relationships/image" Target="../media/image1.png" /><Relationship Id="rId7" Type="http://schemas.openxmlformats.org/officeDocument/2006/relationships/diagramColors" Target="../diagrams/colors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6" Type="http://schemas.openxmlformats.org/officeDocument/2006/relationships/diagramQuickStyle" Target="../diagrams/quickStyle1.xml" /><Relationship Id="rId5" Type="http://schemas.openxmlformats.org/officeDocument/2006/relationships/diagramLayout" Target="../diagrams/layout1.xml" /><Relationship Id="rId4" Type="http://schemas.openxmlformats.org/officeDocument/2006/relationships/diagramData" Target="../diagrams/data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66787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36887" y="2998738"/>
            <a:ext cx="8296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S.VAISHNAVI</a:t>
            </a:r>
          </a:p>
          <a:p>
            <a:r>
              <a:rPr lang="en-US" sz="2400" b="1" dirty="0"/>
              <a:t>REGISTER NO</a:t>
            </a:r>
            <a:r>
              <a:rPr lang="en-US" sz="2400" dirty="0"/>
              <a:t>: 312201003 asunm10942562,(37B269163056F9C99BD4844E88E9A4AB),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: B.COM(GENERAL) 3</a:t>
            </a:r>
            <a:r>
              <a:rPr lang="en-US" sz="2400" baseline="30000" dirty="0"/>
              <a:t>rd</a:t>
            </a:r>
            <a:r>
              <a:rPr lang="en-US" sz="2400" dirty="0"/>
              <a:t> year .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D.R.B.C.C.C.HINDU COLLEGE.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94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r>
              <a:rPr lang="en-US" sz="4800" b="1" spc="5" dirty="0">
                <a:latin typeface="Trebuchet MS"/>
                <a:cs typeface="Trebuchet MS"/>
              </a:rPr>
              <a:t> :-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" y="1566862"/>
            <a:ext cx="8478871" cy="441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romanUcPeriod"/>
            </a:pPr>
            <a:r>
              <a:rPr lang="en-US" sz="2400" b="1" dirty="0"/>
              <a:t>DATA COLLECTION : </a:t>
            </a:r>
            <a:r>
              <a:rPr lang="en-US" sz="2400" dirty="0"/>
              <a:t>Download the </a:t>
            </a:r>
            <a:r>
              <a:rPr lang="en-US" sz="2400" dirty="0" err="1"/>
              <a:t>edunet</a:t>
            </a:r>
            <a:r>
              <a:rPr lang="en-US" sz="2400" dirty="0"/>
              <a:t> foundation 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/>
              <a:t>DATA CLEANING : </a:t>
            </a:r>
            <a:r>
              <a:rPr lang="en-US" sz="2400" dirty="0"/>
              <a:t>To clean the data from downloading data to editing.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/>
              <a:t>TECHNIQUES : </a:t>
            </a:r>
            <a:r>
              <a:rPr lang="en-US" sz="2400" dirty="0"/>
              <a:t>I choose the technique in first is format, filter, highlights the heading with </a:t>
            </a:r>
            <a:r>
              <a:rPr lang="en-US" sz="2400" dirty="0" err="1"/>
              <a:t>colour</a:t>
            </a:r>
            <a:r>
              <a:rPr lang="en-US" sz="2400" dirty="0"/>
              <a:t> 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/>
              <a:t>RESULTS : </a:t>
            </a:r>
            <a:r>
              <a:rPr lang="en-US" sz="2400" dirty="0"/>
              <a:t>Result is the data analysis shown on new sheets.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/>
              <a:t>PIVOT TABLE : </a:t>
            </a:r>
            <a:r>
              <a:rPr lang="en-US" sz="2400" dirty="0"/>
              <a:t>Select the data and distribute the pivot table in rows, column , values and extra ,.</a:t>
            </a:r>
          </a:p>
          <a:p>
            <a:pPr marL="514350" indent="-514350" algn="ctr">
              <a:buFont typeface="+mj-lt"/>
              <a:buAutoNum type="romanUcPeriod"/>
            </a:pPr>
            <a:r>
              <a:rPr lang="en-US" sz="2400" b="1" dirty="0"/>
              <a:t>CHART GRAPHS </a:t>
            </a:r>
            <a:r>
              <a:rPr lang="en-US" sz="2400" dirty="0"/>
              <a:t>: Once distribute the pivot table and it should be shown on grand total with the data analysis then the pivot charts choose for the bar diagram, pie charts , extra,.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59468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r>
              <a:rPr lang="en-US" dirty="0"/>
              <a:t> :-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435810"/>
              </p:ext>
            </p:extLst>
          </p:nvPr>
        </p:nvGraphicFramePr>
        <p:xfrm>
          <a:off x="1743075" y="1400175"/>
          <a:ext cx="747712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659430"/>
              </p:ext>
            </p:extLst>
          </p:nvPr>
        </p:nvGraphicFramePr>
        <p:xfrm>
          <a:off x="1752600" y="990600"/>
          <a:ext cx="6858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768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1828800"/>
            <a:ext cx="6934200" cy="381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The employee data analyzing using with pivot table was clearly said to be how to analysis for the employee data in simple . How to calculate the different charts for the dataset description.</a:t>
            </a:r>
            <a:endParaRPr lang="en-IN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04800"/>
            <a:ext cx="65532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3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9322" y="6174521"/>
            <a:ext cx="5144254" cy="36650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82014" y="228600"/>
            <a:ext cx="505678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002060"/>
                </a:solidFill>
              </a:rPr>
              <a:t>PROJECT</a:t>
            </a:r>
            <a:r>
              <a:rPr sz="4250" spc="-85" dirty="0">
                <a:solidFill>
                  <a:srgbClr val="002060"/>
                </a:solidFill>
              </a:rPr>
              <a:t> </a:t>
            </a:r>
            <a:r>
              <a:rPr sz="4250" spc="25" dirty="0">
                <a:solidFill>
                  <a:srgbClr val="002060"/>
                </a:solidFill>
              </a:rPr>
              <a:t>TITLE</a:t>
            </a:r>
            <a:r>
              <a:rPr lang="en-US" sz="4250" spc="25" dirty="0">
                <a:solidFill>
                  <a:srgbClr val="002060"/>
                </a:solidFill>
              </a:rPr>
              <a:t> : - </a:t>
            </a:r>
            <a:br>
              <a:rPr lang="en-US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600200" y="972175"/>
            <a:ext cx="85508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sometric financial analys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49" y="2175999"/>
            <a:ext cx="4496857" cy="31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r>
              <a:rPr lang="en-US" dirty="0"/>
              <a:t> :-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57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> :-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457200" y="2436367"/>
            <a:ext cx="7172325" cy="28479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Employee performance evaluations can help you easily know about the good work and efforts of the top performance . You will be able to provide positive reinforcements for carrying out tasks properly . Positive reinforcements are crucial for boosting workplace morale and the good performance of the employees . 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0" y="9677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66800" y="28194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392033389"/>
              </p:ext>
            </p:extLst>
          </p:nvPr>
        </p:nvGraphicFramePr>
        <p:xfrm>
          <a:off x="1219200" y="2647950"/>
          <a:ext cx="6400800" cy="381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ectangle 12"/>
          <p:cNvSpPr/>
          <p:nvPr/>
        </p:nvSpPr>
        <p:spPr>
          <a:xfrm>
            <a:off x="1219200" y="1199774"/>
            <a:ext cx="4876800" cy="11944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It is a rigorous and systematic approach to defining workforce problems and testing successful solutions. To achieve it’s highest potential.</a:t>
            </a:r>
            <a:endParaRPr lang="en-IN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891793"/>
            <a:ext cx="66294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 dirty="0"/>
              <a:t>U</a:t>
            </a:r>
            <a:r>
              <a:rPr sz="3600" spc="10" dirty="0"/>
              <a:t>S</a:t>
            </a:r>
            <a:r>
              <a:rPr sz="3600" spc="-25" dirty="0"/>
              <a:t>E</a:t>
            </a:r>
            <a:r>
              <a:rPr sz="3600" spc="-10" dirty="0"/>
              <a:t>R</a:t>
            </a:r>
            <a:r>
              <a:rPr sz="3600" spc="5" dirty="0"/>
              <a:t>S?</a:t>
            </a:r>
            <a:endParaRPr sz="36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838200" y="2438400"/>
            <a:ext cx="6324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The project benefit for end users are employer, employees, organization, IT sectors.</a:t>
            </a:r>
            <a:endParaRPr lang="en-IN" sz="4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lang="en-US" sz="3600" dirty="0"/>
              <a:t> 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2019300"/>
            <a:ext cx="5791200" cy="41528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/>
              <a:t>Conditional formatting </a:t>
            </a:r>
            <a:r>
              <a:rPr lang="en-US" sz="2800" dirty="0"/>
              <a:t>: To use blank values.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/>
              <a:t>Filtering</a:t>
            </a:r>
            <a:r>
              <a:rPr lang="en-US" sz="2800" dirty="0"/>
              <a:t> : To use missing items.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/>
              <a:t>Inserts</a:t>
            </a:r>
            <a:r>
              <a:rPr lang="en-US" sz="2800" dirty="0"/>
              <a:t> : To choose the pivot table.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/>
              <a:t>Pivot table </a:t>
            </a:r>
            <a:r>
              <a:rPr lang="en-US" sz="2800" dirty="0"/>
              <a:t>: To find the grand total of employee data analysis.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800" b="1" dirty="0"/>
              <a:t>Charts</a:t>
            </a:r>
            <a:r>
              <a:rPr lang="en-US" sz="2800" dirty="0"/>
              <a:t> : For see the employee database in percentage. 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 :-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43000" y="1905000"/>
            <a:ext cx="6096000" cy="381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Employee data set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edunet</a:t>
            </a:r>
            <a:r>
              <a:rPr lang="en-US" dirty="0"/>
              <a:t> foundation [ 9 features ]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Feature</a:t>
            </a:r>
            <a:r>
              <a:rPr lang="en-US" dirty="0"/>
              <a:t> : 6 features</a:t>
            </a:r>
            <a:r>
              <a:rPr lang="en-IN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</a:t>
            </a:r>
            <a:r>
              <a:rPr lang="en-IN" sz="2000" b="1" dirty="0"/>
              <a:t>Employee I’d </a:t>
            </a:r>
            <a:r>
              <a:rPr lang="en-IN" dirty="0"/>
              <a:t>– like [ PR00147 ]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Gender</a:t>
            </a:r>
            <a:r>
              <a:rPr lang="en-IN" dirty="0"/>
              <a:t> – [Male and female]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Name</a:t>
            </a:r>
            <a:r>
              <a:rPr lang="en-US" dirty="0"/>
              <a:t> -  [</a:t>
            </a:r>
            <a:r>
              <a:rPr lang="en-IN" dirty="0"/>
              <a:t>Minerva  </a:t>
            </a:r>
            <a:r>
              <a:rPr lang="en-IN" dirty="0" err="1"/>
              <a:t>Ricardot</a:t>
            </a:r>
            <a:r>
              <a:rPr lang="en-IN" dirty="0"/>
              <a:t>  ]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Salary</a:t>
            </a:r>
            <a:r>
              <a:rPr lang="en-US" dirty="0"/>
              <a:t> – [</a:t>
            </a:r>
            <a:r>
              <a:rPr lang="en-IN" dirty="0"/>
              <a:t>105468.7 ]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b="1" dirty="0"/>
              <a:t>FTE </a:t>
            </a:r>
            <a:r>
              <a:rPr lang="en-US" dirty="0"/>
              <a:t>- 1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Employee type </a:t>
            </a:r>
            <a:r>
              <a:rPr lang="en-US" dirty="0"/>
              <a:t>– [</a:t>
            </a:r>
            <a:r>
              <a:rPr lang="en-IN" dirty="0"/>
              <a:t>Permanent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r>
              <a:rPr lang="en-US" sz="4250" spc="20" dirty="0"/>
              <a:t> :-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78413" y="473683"/>
            <a:ext cx="3165231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381</TotalTime>
  <Words>505</Words>
  <Application>Microsoft Office PowerPoint</Application>
  <PresentationFormat>Widescreen</PresentationFormat>
  <Paragraphs>70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 : -  </vt:lpstr>
      <vt:lpstr>AGENDA :-</vt:lpstr>
      <vt:lpstr>PROBLEM STATEMENT :-</vt:lpstr>
      <vt:lpstr>PROJECT OVERVIEW</vt:lpstr>
      <vt:lpstr>WHO ARE THE END USERS?</vt:lpstr>
      <vt:lpstr>OUR SOLUTION AND ITS VALUE PROPOSITION </vt:lpstr>
      <vt:lpstr>Dataset Description :-</vt:lpstr>
      <vt:lpstr>THE "WOW" IN OUR SOLUTION :-</vt:lpstr>
      <vt:lpstr>PowerPoint Presentation</vt:lpstr>
      <vt:lpstr>RESULTS :-</vt:lpstr>
      <vt:lpstr>PowerPoint Presentation</vt:lpstr>
      <vt:lpstr>Conclusion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Vaishnavi S</cp:lastModifiedBy>
  <cp:revision>34</cp:revision>
  <dcterms:created xsi:type="dcterms:W3CDTF">2024-03-29T15:07:22Z</dcterms:created>
  <dcterms:modified xsi:type="dcterms:W3CDTF">2024-09-06T08:01:48Z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