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80496" y="2390953"/>
            <a:ext cx="10844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	:</a:t>
            </a:r>
            <a:r>
              <a:rPr lang="en-IN" sz="2400" dirty="0"/>
              <a:t>REENU SHARON. P</a:t>
            </a:r>
            <a:endParaRPr lang="en-US" sz="2400" dirty="0"/>
          </a:p>
          <a:p>
            <a:r>
              <a:rPr lang="en-US" sz="2400" dirty="0"/>
              <a:t>REGISTER NO		:3122181</a:t>
            </a:r>
            <a:r>
              <a:rPr lang="en-IN" sz="2400" dirty="0"/>
              <a:t>17</a:t>
            </a:r>
            <a:r>
              <a:rPr lang="en-US" sz="2400" dirty="0"/>
              <a:t>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	:St. Anne’s Arts And Science College</a:t>
            </a:r>
          </a:p>
          <a:p>
            <a:r>
              <a:rPr lang="en-US" sz="2400" dirty="0"/>
              <a:t>NM ID(username)     :</a:t>
            </a:r>
            <a:r>
              <a:rPr lang="en-IN" sz="2400"/>
              <a:t>FAB37A9F8AFEF9681D24A696E6F902A7</a:t>
            </a:r>
            <a:r>
              <a:rPr lang="en-US" sz="2400" dirty="0"/>
              <a:t>				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332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subashini0050@gmail.com</cp:lastModifiedBy>
  <cp:revision>51</cp:revision>
  <dcterms:created xsi:type="dcterms:W3CDTF">2024-03-29T15:07:22Z</dcterms:created>
  <dcterms:modified xsi:type="dcterms:W3CDTF">2024-08-30T15:37:47Z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