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rimson Pro Medium"/>
      <p:regular r:id="rId15"/>
      <p:bold r:id="rId16"/>
      <p:italic r:id="rId17"/>
      <p:boldItalic r:id="rId18"/>
    </p:embeddedFont>
    <p:embeddedFont>
      <p:font typeface="Crimson Pro"/>
      <p:regular r:id="rId19"/>
      <p:bold r:id="rId20"/>
      <p:italic r:id="rId21"/>
      <p:boldItalic r:id="rId22"/>
    </p:embeddedFont>
    <p:embeddedFont>
      <p:font typeface="Space Grotesk"/>
      <p:regular r:id="rId23"/>
      <p:bold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E5D1A5-10D5-4786-920A-C5B1FDFBA75B}">
  <a:tblStyle styleId="{C5E5D1A5-10D5-4786-920A-C5B1FDFBA7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CrimsonPro-bold.fntdata"/><Relationship Id="rId22" Type="http://schemas.openxmlformats.org/officeDocument/2006/relationships/font" Target="fonts/CrimsonPro-boldItalic.fntdata"/><Relationship Id="rId21" Type="http://schemas.openxmlformats.org/officeDocument/2006/relationships/font" Target="fonts/CrimsonPro-italic.fntdata"/><Relationship Id="rId24" Type="http://schemas.openxmlformats.org/officeDocument/2006/relationships/font" Target="fonts/SpaceGrotesk-bold.fntdata"/><Relationship Id="rId23" Type="http://schemas.openxmlformats.org/officeDocument/2006/relationships/font" Target="fonts/SpaceGrotesk-regular.fntdata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CrimsonProMedium-regular.fntdata"/><Relationship Id="rId14" Type="http://schemas.openxmlformats.org/officeDocument/2006/relationships/slide" Target="slides/slide8.xml"/><Relationship Id="rId17" Type="http://schemas.openxmlformats.org/officeDocument/2006/relationships/font" Target="fonts/CrimsonProMedium-italic.fntdata"/><Relationship Id="rId16" Type="http://schemas.openxmlformats.org/officeDocument/2006/relationships/font" Target="fonts/CrimsonProMedium-bold.fntdata"/><Relationship Id="rId19" Type="http://schemas.openxmlformats.org/officeDocument/2006/relationships/font" Target="fonts/CrimsonPro-regular.fntdata"/><Relationship Id="rId18" Type="http://schemas.openxmlformats.org/officeDocument/2006/relationships/font" Target="fonts/CrimsonPro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f23c61b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2f23c61b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f23c61b5b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2f23c61b5b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2f23c61b5b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2f23c61b5b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f23c61b5b_0_1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2f23c61b5b_0_1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2f23c61b5b_0_1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2f23c61b5b_0_1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2f23c61b5b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2f23c61b5b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2f23c61b5b_0_1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2f23c61b5b_0_1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f23c61b5b_0_1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2f23c61b5b_0_1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5" name="Google Shape;115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7" name="Google Shape;127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29" name="Google Shape;129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>
              <a:endCxn id="127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3" name="Google Shape;133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" name="Google Shape;138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5" name="Google Shape;145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46" name="Google Shape;14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62" name="Google Shape;16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0" name="Google Shape;190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191" name="Google Shape;191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5" name="Google Shape;205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6" name="Google Shape;206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7" name="Google Shape;207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1" name="Google Shape;211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2" name="Google Shape;212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3" name="Google Shape;213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4" name="Google Shape;214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5" name="Google Shape;215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8" name="Google Shape;228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29" name="Google Shape;229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0" name="Google Shape;230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1" name="Google Shape;231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2" name="Google Shape;232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3" name="Google Shape;233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243" name="Google Shape;243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4" name="Google Shape;244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245" name="Google Shape;245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246" name="Google Shape;24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7" name="Google Shape;247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48" name="Google Shape;248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6" name="Google Shape;16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54" name="Google Shape;254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8" name="Google Shape;258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9" name="Google Shape;259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0" name="Google Shape;260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1" name="Google Shape;261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4" name="Google Shape;264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6" name="Google Shape;266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68" name="Google Shape;268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0" name="Google Shape;270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9" name="Google Shape;279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5" name="Google Shape;285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0" name="Google Shape;290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3" name="Google Shape;293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8" name="Google Shape;298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299" name="Google Shape;299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1" name="Google Shape;301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1" name="Google Shape;311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2" name="Google Shape;312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3" name="Google Shape;313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4" name="Google Shape;314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5" name="Google Shape;315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16" name="Google Shape;316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0" name="Google Shape;320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1" name="Google Shape;321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2" name="Google Shape;322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3" name="Google Shape;323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6" name="Google Shape;3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29" name="Google Shape;32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3" name="Google Shape;333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8" name="Google Shape;338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39" name="Google Shape;339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40" name="Google Shape;340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1" name="Google Shape;341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2" name="Google Shape;342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3" name="Google Shape;343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4" name="Google Shape;344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0" name="Google Shape;350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2" name="Google Shape;352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6" name="Google Shape;356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8" name="Google Shape;35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2" name="Google Shape;362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3" name="Google Shape;363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4" name="Google Shape;364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5" name="Google Shape;365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6" name="Google Shape;366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7" name="Google Shape;367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73" name="Google Shape;3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19" name="Google Shape;19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0" name="Google Shape;20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1" name="Google Shape;21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376" name="Google Shape;376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377" name="Google Shape;377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79" name="Google Shape;379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0" name="Google Shape;380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1" name="Google Shape;381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2" name="Google Shape;382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3" name="Google Shape;383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4" name="Google Shape;384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5" name="Google Shape;385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6" name="Google Shape;386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7" name="Google Shape;387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8" name="Google Shape;388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2" name="Google Shape;392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6" name="Google Shape;396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7" name="Google Shape;397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9" name="Google Shape;399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0" name="Google Shape;400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1" name="Google Shape;401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2" name="Google Shape;402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03" name="Google Shape;403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4" name="Google Shape;404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5" name="Google Shape;405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06" name="Google Shape;40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4" name="Google Shape;414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5" name="Google Shape;4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6" name="Google Shape;4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0" name="Google Shape;4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7" name="Google Shape;37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38" name="Google Shape;38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" name="Google Shape;41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1" name="Google Shape;441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2" name="Google Shape;442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3" name="Google Shape;44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46" name="Google Shape;44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55" name="Google Shape;45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7" name="Google Shape;457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8" name="Google Shape;478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0" name="Google Shape;480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1" name="Google Shape;481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2" name="Google Shape;482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0" name="Google Shape;490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" name="Google Shape;491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2" name="Google Shape;492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3" name="Google Shape;493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46" name="Google Shape;46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" name="Google Shape;47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" name="Google Shape;48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6" name="Google Shape;4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0" name="Google Shape;500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3" name="Google Shape;50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5" name="Google Shape;505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6" name="Google Shape;506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9" name="Google Shape;509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2" name="Google Shape;512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6" name="Google Shape;516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7" name="Google Shape;517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8" name="Google Shape;518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5" name="Google Shape;525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31" name="Google Shape;531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" name="Google Shape;65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8" name="Google Shape;68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" name="Google Shape;73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82" name="Google Shape;82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3" name="Google Shape;83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4" name="Google Shape;84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{C5E5D1A5-10D5-4786-920A-C5B1FDFBA75B}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538" name="Google Shape;538;p5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539" name="Google Shape;539;p56"/>
          <p:cNvSpPr txBox="1"/>
          <p:nvPr>
            <p:ph type="title"/>
          </p:nvPr>
        </p:nvSpPr>
        <p:spPr>
          <a:xfrm>
            <a:off x="285750" y="148075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Kalanchoe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PineMap</a:t>
            </a:r>
            <a:endParaRPr/>
          </a:p>
        </p:txBody>
      </p:sp>
      <p:cxnSp>
        <p:nvCxnSpPr>
          <p:cNvPr id="540" name="Google Shape;540;p56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56"/>
          <p:cNvCxnSpPr/>
          <p:nvPr/>
        </p:nvCxnSpPr>
        <p:spPr>
          <a:xfrm>
            <a:off x="405400" y="4641438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56"/>
          <p:cNvSpPr txBox="1"/>
          <p:nvPr/>
        </p:nvSpPr>
        <p:spPr>
          <a:xfrm>
            <a:off x="6270925" y="1354250"/>
            <a:ext cx="289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3" name="Google Shape;543;p56"/>
          <p:cNvSpPr txBox="1"/>
          <p:nvPr/>
        </p:nvSpPr>
        <p:spPr>
          <a:xfrm>
            <a:off x="385825" y="3956525"/>
            <a:ext cx="84585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Shepard Garrett, Matthew Quesnell, Nicholas Pontius, Reese Hatfield</a:t>
            </a:r>
            <a:endParaRPr sz="1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549" name="Google Shape;549;p57"/>
          <p:cNvSpPr txBox="1"/>
          <p:nvPr/>
        </p:nvSpPr>
        <p:spPr>
          <a:xfrm>
            <a:off x="496100" y="1514750"/>
            <a:ext cx="45840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Lack of Unified Information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Limited customization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Overcomplicated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50" name="Google Shape;5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650" y="692200"/>
            <a:ext cx="3759100" cy="37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</a:t>
            </a:r>
            <a:endParaRPr/>
          </a:p>
        </p:txBody>
      </p:sp>
      <p:grpSp>
        <p:nvGrpSpPr>
          <p:cNvPr id="556" name="Google Shape;556;p58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57" name="Google Shape;557;p58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58" name="Google Shape;558;p58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59" name="Google Shape;559;p58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0" name="Google Shape;560;p58"/>
          <p:cNvSpPr txBox="1"/>
          <p:nvPr/>
        </p:nvSpPr>
        <p:spPr>
          <a:xfrm>
            <a:off x="615150" y="1660250"/>
            <a:ext cx="5328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Modular Mapping System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Dynamic, configurable information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Accessible and User Friendly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61" name="Google Shape;5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50" y="1206000"/>
            <a:ext cx="2895450" cy="2634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pic>
        <p:nvPicPr>
          <p:cNvPr id="567" name="Google Shape;56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613" y="542668"/>
            <a:ext cx="1868576" cy="405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Security</a:t>
            </a:r>
            <a:endParaRPr/>
          </a:p>
        </p:txBody>
      </p:sp>
      <p:grpSp>
        <p:nvGrpSpPr>
          <p:cNvPr id="573" name="Google Shape;573;p6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74" name="Google Shape;574;p6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75" name="Google Shape;575;p6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76" name="Google Shape;576;p6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60"/>
          <p:cNvSpPr txBox="1"/>
          <p:nvPr/>
        </p:nvSpPr>
        <p:spPr>
          <a:xfrm>
            <a:off x="615150" y="1660250"/>
            <a:ext cx="5328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Post-quantum Encryption Algorithm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Assured User Security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Industry Standard Framework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78" name="Google Shape;57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50" y="1206000"/>
            <a:ext cx="2895450" cy="2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1"/>
          <p:cNvSpPr txBox="1"/>
          <p:nvPr>
            <p:ph type="title"/>
          </p:nvPr>
        </p:nvSpPr>
        <p:spPr>
          <a:xfrm>
            <a:off x="230900" y="457200"/>
            <a:ext cx="5510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Improvements</a:t>
            </a:r>
            <a:endParaRPr/>
          </a:p>
        </p:txBody>
      </p:sp>
      <p:sp>
        <p:nvSpPr>
          <p:cNvPr id="584" name="Google Shape;584;p61"/>
          <p:cNvSpPr txBox="1"/>
          <p:nvPr/>
        </p:nvSpPr>
        <p:spPr>
          <a:xfrm>
            <a:off x="264575" y="1521350"/>
            <a:ext cx="52587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More Concurrent Users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Increased Mapping Features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Styled Interface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85" name="Google Shape;5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250" y="1560113"/>
            <a:ext cx="3315925" cy="2023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Kalanchoe?</a:t>
            </a:r>
            <a:endParaRPr/>
          </a:p>
        </p:txBody>
      </p:sp>
      <p:grpSp>
        <p:nvGrpSpPr>
          <p:cNvPr id="591" name="Google Shape;591;p62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592" name="Google Shape;592;p62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593" name="Google Shape;593;p62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594" name="Google Shape;594;p62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5" name="Google Shape;595;p62"/>
          <p:cNvSpPr txBox="1"/>
          <p:nvPr/>
        </p:nvSpPr>
        <p:spPr>
          <a:xfrm>
            <a:off x="615150" y="1660250"/>
            <a:ext cx="5328600" cy="30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Best use-case for your business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Increased productivity</a:t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"/>
              <a:buChar char="-"/>
            </a:pPr>
            <a:r>
              <a:rPr lang="en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Team Efficiency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96" name="Google Shape;5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0475" y="1483800"/>
            <a:ext cx="2895450" cy="2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3"/>
          <p:cNvSpPr txBox="1"/>
          <p:nvPr>
            <p:ph type="title"/>
          </p:nvPr>
        </p:nvSpPr>
        <p:spPr>
          <a:xfrm>
            <a:off x="6138350" y="176100"/>
            <a:ext cx="2895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100">
                <a:latin typeface="Century Gothic"/>
                <a:ea typeface="Century Gothic"/>
                <a:cs typeface="Century Gothic"/>
                <a:sym typeface="Century Gothic"/>
              </a:rPr>
              <a:t>Thank you!</a:t>
            </a:r>
            <a:endParaRPr sz="100"/>
          </a:p>
        </p:txBody>
      </p:sp>
      <p:sp>
        <p:nvSpPr>
          <p:cNvPr id="602" name="Google Shape;602;p63"/>
          <p:cNvSpPr txBox="1"/>
          <p:nvPr/>
        </p:nvSpPr>
        <p:spPr>
          <a:xfrm>
            <a:off x="1648000" y="2901050"/>
            <a:ext cx="5973300" cy="30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</a:t>
            </a:r>
            <a:r>
              <a:rPr lang="en" sz="5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3" name="Google Shape;603;p63"/>
          <p:cNvSpPr txBox="1"/>
          <p:nvPr/>
        </p:nvSpPr>
        <p:spPr>
          <a:xfrm>
            <a:off x="4352400" y="3466050"/>
            <a:ext cx="481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