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c27ddaf4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c27ddaf46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c27ddaf4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c27ddaf4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27ddaf4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c27ddaf4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0e0cf56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0e0cf56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0e0cf56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0e0cf56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c27ddaf4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c27ddaf4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c27ddaf4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c27ddaf4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c27ddaf4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c27ddaf4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c27ddaf4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c27ddaf4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d19f265f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d19f265f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27ddaf4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27ddaf4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c27ddaf4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c27ddaf4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c27ddaf4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c27ddaf4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c27ddaf4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c27ddaf4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d19f265f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d19f265f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d19f265f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d19f265f3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c27ddaf4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c27ddaf4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ce481a29a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ce481a29a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ce481a29a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ce481a29a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cf651c4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cf651c4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27ddaf4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c27ddaf4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c27ddaf4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c27ddaf4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d19f265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d19f265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52950" y="1578400"/>
            <a:ext cx="5787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Dataset Analysis: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An in-depth exploration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Reese , Kshitij, Vinh, &amp; Swikar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61725" y="254625"/>
            <a:ext cx="2028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Q2 Part B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4713150" y="254625"/>
            <a:ext cx="18057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Q2 Part C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125"/>
            <a:ext cx="4419599" cy="32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997125"/>
            <a:ext cx="4267197" cy="32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#3: How do offered salaries compare to the prevailing wage ?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3a - Are there job sub-categories that tend to get over- or under- paid 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3b - Are there companies that tend to over- or under- pay 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3c - Will the answer change if I take the standard of living into account 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Are there job sub-categories that tend to get over- or under- paid ?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9725"/>
            <a:ext cx="6240049" cy="3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3b - Are there companies that tend to over- or under- pay 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5" y="1146225"/>
            <a:ext cx="3812800" cy="375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125" y="1146225"/>
            <a:ext cx="4854351" cy="375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3c - Will the answer change if I take the standard of living into account 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"Average Adjusted Salary Difference by Job Subcategory (Considering COLI)" table is sufficient to evaluate how COLI influences over- or underpayment. Adjusted salary differences already incorporate cost-of-living factors, making this data appropriate.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#4: How do salaries differ per geographic region ? Are there specific data-related roles found in these regions ?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175"/>
            <a:ext cx="8839204" cy="33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1052550" y="1421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#5: What specific sub-types require higher experience and education, is this correlated with salary ?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1468125"/>
            <a:ext cx="337392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525" y="1468125"/>
            <a:ext cx="531637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623" y="494565"/>
            <a:ext cx="4692750" cy="41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#6: What salaries are "normal" when looking at a distribution of salaries. Is there any trends or patterns found within this salary distribution.</a:t>
            </a:r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1297500" y="2057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6a - What are the mean, median, and mode of the salary distribution, and how do they differ from each other?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6b - Is the distribution of salaries skewed (positively or negatively), and what does the standard deviation tell us about the spread?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6c - Are there identifiable trends or salary bands that are more common for specific groups, such as by industry, experience level, or geographic region?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183200" y="1282625"/>
            <a:ext cx="54987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6a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89" y="1824675"/>
            <a:ext cx="4152612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775" y="1871237"/>
            <a:ext cx="4373197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4484775" y="1282625"/>
            <a:ext cx="54987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375050" y="375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Background, Objective, and Goals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75050" y="896525"/>
            <a:ext cx="7493400" cy="3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The  dataset in this project is based on data-related jobs in the US.  The following characteristic will be the focus of this analysis</a:t>
            </a:r>
            <a:endParaRPr sz="5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Key Performance Indicator:  </a:t>
            </a:r>
            <a:r>
              <a:rPr lang="en" sz="5600" b="1" i="1"/>
              <a:t>Paid Wage Per Year</a:t>
            </a:r>
            <a:endParaRPr sz="5600" b="1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The objective for this analysis is to breakdown  roles by desirable characteristics  in the industry that a worker may consider based on the following: </a:t>
            </a:r>
            <a:endParaRPr sz="5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b="1" i="1"/>
              <a:t>Employer Name 	Education Level </a:t>
            </a:r>
            <a:endParaRPr sz="5600" b="1"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b="1" i="1"/>
              <a:t>College Major 	Experience </a:t>
            </a:r>
            <a:endParaRPr sz="5600" b="1"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b="1" i="1"/>
              <a:t>Prevailing Wage 	Work City/State </a:t>
            </a:r>
            <a:endParaRPr sz="5600" b="1"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b="1" i="1"/>
              <a:t>Job Title Subgroup.</a:t>
            </a:r>
            <a:endParaRPr sz="5600" b="1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The goal is to explore these characteristics using data analysis to provide answers for  entry-level or existing industry professionals through asking high-level question. This is accomplished by Preparing, Processing, Analyzing, and Visualizing data. This creates a more transparent data story for stakeholders and interested parties. </a:t>
            </a: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6c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00" y="1338950"/>
            <a:ext cx="3105324" cy="184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77" y="1338950"/>
            <a:ext cx="2844572" cy="18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551" y="3296250"/>
            <a:ext cx="3230951" cy="18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#7: How does company size or industry influence salary levels for data-related roles?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7a - Do larger companies or certain industries tend to offer higher salaries for similar roles?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7b - Is there a significant salary difference within industries (e.g., Tech vs. Healthcare) for the same job title?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7c - Do small startups or large corporations offer better salary growth opportunities over time?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7a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8" y="1567552"/>
            <a:ext cx="8018525" cy="346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7b</a:t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623" y="988560"/>
            <a:ext cx="5014750" cy="40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7c</a:t>
            </a:r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71" y="1761525"/>
            <a:ext cx="4100725" cy="2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327" y="1314263"/>
            <a:ext cx="3720475" cy="35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#1: Do specific sub-types of data-related jobs have higher or lower salaries than others?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1a - Which companies have the highest salaries for those subtypes 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1b - Changes with location of the job 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1c - Will the answer change if I take the standard of living into account 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1974863" y="138625"/>
            <a:ext cx="7668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Q1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5" y="862425"/>
            <a:ext cx="3866449" cy="41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747765" y="138625"/>
            <a:ext cx="16722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Q1 Part A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875" y="862425"/>
            <a:ext cx="4784000" cy="41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3787500" y="122875"/>
            <a:ext cx="15690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Q1 Part B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75"/>
            <a:ext cx="8839200" cy="42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3787500" y="122875"/>
            <a:ext cx="15690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Q1 Part C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75"/>
            <a:ext cx="8839199" cy="42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#2: What states have the highest paying data-related salaries ?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2a - Differences between job subcategories ?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2b - Which companies have the highest salaries of those sub-types ?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2c - Will the answer change if I take the standard of living into account ?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62300" y="254625"/>
            <a:ext cx="6828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Q2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675125" y="254625"/>
            <a:ext cx="20820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Q2 Part A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125" y="997125"/>
            <a:ext cx="4316477" cy="30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7125"/>
            <a:ext cx="4370324" cy="309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4900"/>
            <a:ext cx="8839204" cy="378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280325" y="254625"/>
            <a:ext cx="21192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Q2 A, pt II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Macintosh PowerPoint</Application>
  <PresentationFormat>On-screen Show (16:9)</PresentationFormat>
  <Paragraphs>62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Lato</vt:lpstr>
      <vt:lpstr>Arial</vt:lpstr>
      <vt:lpstr>Montserrat</vt:lpstr>
      <vt:lpstr>Focus</vt:lpstr>
      <vt:lpstr>Salary Dataset Analysis: An in-depth exploration </vt:lpstr>
      <vt:lpstr>Background, Objective, and Goals</vt:lpstr>
      <vt:lpstr>Question #1: Do specific sub-types of data-related jobs have higher or lower salaries than others?</vt:lpstr>
      <vt:lpstr>PowerPoint Presentation</vt:lpstr>
      <vt:lpstr>PowerPoint Presentation</vt:lpstr>
      <vt:lpstr>PowerPoint Presentation</vt:lpstr>
      <vt:lpstr>Question #2: What states have the highest paying data-related salaries ?</vt:lpstr>
      <vt:lpstr>PowerPoint Presentation</vt:lpstr>
      <vt:lpstr>PowerPoint Presentation</vt:lpstr>
      <vt:lpstr>PowerPoint Presentation</vt:lpstr>
      <vt:lpstr>Question #3: How do offered salaries compare to the prevailing wage ?</vt:lpstr>
      <vt:lpstr>Are there job sub-categories that tend to get over- or under- paid ?</vt:lpstr>
      <vt:lpstr>3b - Are there companies that tend to over- or under- pay ? </vt:lpstr>
      <vt:lpstr>3c - Will the answer change if I take the standard of living into account ? </vt:lpstr>
      <vt:lpstr>Question #4: How do salaries differ per geographic region ? Are there specific data-related roles found in these regions ?</vt:lpstr>
      <vt:lpstr>Question #5: What specific sub-types require higher experience and education, is this correlated with salary ?</vt:lpstr>
      <vt:lpstr>PowerPoint Presentation</vt:lpstr>
      <vt:lpstr>Question #6: What salaries are "normal" when looking at a distribution of salaries. Is there any trends or patterns found within this salary distribution.</vt:lpstr>
      <vt:lpstr>Question 6a</vt:lpstr>
      <vt:lpstr>Question 6c</vt:lpstr>
      <vt:lpstr>Question #7: How does company size or industry influence salary levels for data-related roles?</vt:lpstr>
      <vt:lpstr>Question 7a</vt:lpstr>
      <vt:lpstr>Question 7b</vt:lpstr>
      <vt:lpstr>Question 7c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Reese Parker</cp:lastModifiedBy>
  <cp:revision>1</cp:revision>
  <dcterms:modified xsi:type="dcterms:W3CDTF">2024-12-09T08:06:13Z</dcterms:modified>
</cp:coreProperties>
</file>