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22"/>
  </p:normalViewPr>
  <p:slideViewPr>
    <p:cSldViewPr snapToGrid="0">
      <p:cViewPr varScale="1">
        <p:scale>
          <a:sx n="58" d="100"/>
          <a:sy n="58" d="100"/>
        </p:scale>
        <p:origin x="21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0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0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2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D2A09CAD-AA94-AEE6-8622-A3E2D2F6C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022" b="33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ED38-78F8-2E0C-D614-53F587D8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512" y="1369835"/>
            <a:ext cx="6276975" cy="273550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Python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7D5A-3DBA-4BD9-ADD7-78256943F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Reese Bottorff</a:t>
            </a:r>
          </a:p>
        </p:txBody>
      </p:sp>
    </p:spTree>
    <p:extLst>
      <p:ext uri="{BB962C8B-B14F-4D97-AF65-F5344CB8AC3E}">
        <p14:creationId xmlns:p14="http://schemas.microsoft.com/office/powerpoint/2010/main" val="300260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E9E5-3908-4456-224C-0A4E584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E00B-B7F9-3D9C-84C7-01FA2ADB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 </a:t>
            </a:r>
          </a:p>
          <a:p>
            <a:pPr lvl="1"/>
            <a:r>
              <a:rPr lang="en-US" i="0" dirty="0"/>
              <a:t>This type of error occurs when the code is containing/missing a piece of code </a:t>
            </a:r>
          </a:p>
          <a:p>
            <a:r>
              <a:rPr lang="en-US" dirty="0"/>
              <a:t>Runtime Error</a:t>
            </a:r>
          </a:p>
          <a:p>
            <a:pPr lvl="1"/>
            <a:r>
              <a:rPr lang="en-US" i="0" dirty="0"/>
              <a:t>These types of errors occur when the code can’t run because of an unexpected condition that prevents it from continuing</a:t>
            </a:r>
          </a:p>
          <a:p>
            <a:pPr lvl="1"/>
            <a:r>
              <a:rPr lang="en-US" i="0" dirty="0"/>
              <a:t>There are multiple types of runtime errors</a:t>
            </a:r>
          </a:p>
          <a:p>
            <a:r>
              <a:rPr lang="en-US" dirty="0"/>
              <a:t>Logical Error</a:t>
            </a:r>
          </a:p>
          <a:p>
            <a:pPr lvl="1"/>
            <a:r>
              <a:rPr lang="en-US" i="0" dirty="0"/>
              <a:t>This error occurs when the code runs without any error, but produces incorrect results</a:t>
            </a:r>
          </a:p>
          <a:p>
            <a:pPr lvl="1"/>
            <a:r>
              <a:rPr lang="en-US" i="0" dirty="0"/>
              <a:t>These errors are usually more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22269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7E49-1A9A-7154-3ABC-96BAD95FF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dirty="0"/>
              <a:t>This error occurs when a variable or function doesn’t exist or invalid </a:t>
            </a:r>
          </a:p>
          <a:p>
            <a:r>
              <a:rPr lang="en-US" i="0" dirty="0"/>
              <a:t>In this example, the variable color is written but not defined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E26F-5BC7-1394-F004-8B843C1C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81" y="1557103"/>
            <a:ext cx="5181600" cy="40717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i="0" dirty="0"/>
              <a:t>This error occurs when there is an invalid syntax in code</a:t>
            </a:r>
          </a:p>
          <a:p>
            <a:r>
              <a:rPr lang="en-US" i="0" dirty="0"/>
              <a:t>In this example, the parentheses were forgotten when trying to print this message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EBEBBD-9637-FB73-ECD3-5D1A6AFE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23" y="4490278"/>
            <a:ext cx="5759450" cy="92710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E1B95BC-EC5E-C26B-2F35-E053A815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99440"/>
            <a:ext cx="6032500" cy="787400"/>
          </a:xfrm>
          <a:prstGeom prst="rect">
            <a:avLst/>
          </a:prstGeom>
        </p:spPr>
      </p:pic>
      <p:pic>
        <p:nvPicPr>
          <p:cNvPr id="10" name="Picture 9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BCCCB57-3833-E90A-1105-BCCFB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87" y="4113129"/>
            <a:ext cx="5499488" cy="1203403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AACCA3D2-C441-4F5E-0BC4-ED64B0EBA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" y="5572317"/>
            <a:ext cx="4194145" cy="111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6BAF6-D4E8-6CC7-BC77-B1B189E46F9F}"/>
              </a:ext>
            </a:extLst>
          </p:cNvPr>
          <p:cNvSpPr txBox="1"/>
          <p:nvPr/>
        </p:nvSpPr>
        <p:spPr>
          <a:xfrm>
            <a:off x="1350335" y="96110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Name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4B5A6-A84B-5BFA-3CB9-04F18BD6538A}"/>
              </a:ext>
            </a:extLst>
          </p:cNvPr>
          <p:cNvSpPr txBox="1"/>
          <p:nvPr/>
        </p:nvSpPr>
        <p:spPr>
          <a:xfrm>
            <a:off x="6809845" y="961107"/>
            <a:ext cx="257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417811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0F80-C953-F191-AA4F-1AC51804D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dirty="0"/>
              <a:t>This error occurs when an attempt is made to access an item in a list when the index is out of bounds</a:t>
            </a:r>
          </a:p>
          <a:p>
            <a:r>
              <a:rPr lang="en-US" i="0" dirty="0"/>
              <a:t>In this example, the list only goes up to 4, but 5 is being called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C8171-6CDC-7D23-3EC5-2443E48A6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0" dirty="0"/>
              <a:t>This error occurs when an indention is missed in a code</a:t>
            </a:r>
          </a:p>
          <a:p>
            <a:r>
              <a:rPr lang="en-US" i="0" dirty="0"/>
              <a:t>In this example, the print line should be indented</a:t>
            </a:r>
            <a:r>
              <a:rPr lang="en-US" dirty="0"/>
              <a:t>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568AAB-0B3A-B945-78D0-573AEBEF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" y="4225936"/>
            <a:ext cx="4993167" cy="114785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E8EF12D-F1FB-8DA2-67E2-15377877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9" y="5711995"/>
            <a:ext cx="2844800" cy="85090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33245F-589D-D136-FADA-071C9E814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33" y="3620475"/>
            <a:ext cx="5590686" cy="817851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D7D4DAF7-B6DC-9FF2-A443-AC7FE71EB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37" y="4735059"/>
            <a:ext cx="2533788" cy="1953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23EC4F-F29C-8DB7-0A64-BEBD7AE4F85B}"/>
              </a:ext>
            </a:extLst>
          </p:cNvPr>
          <p:cNvSpPr txBox="1"/>
          <p:nvPr/>
        </p:nvSpPr>
        <p:spPr>
          <a:xfrm>
            <a:off x="1028599" y="885341"/>
            <a:ext cx="240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Index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40E6C-9E83-7947-519D-27C41638D9DB}"/>
              </a:ext>
            </a:extLst>
          </p:cNvPr>
          <p:cNvSpPr txBox="1"/>
          <p:nvPr/>
        </p:nvSpPr>
        <p:spPr>
          <a:xfrm>
            <a:off x="6592632" y="884116"/>
            <a:ext cx="358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Indentation Error</a:t>
            </a:r>
          </a:p>
        </p:txBody>
      </p:sp>
    </p:spTree>
    <p:extLst>
      <p:ext uri="{BB962C8B-B14F-4D97-AF65-F5344CB8AC3E}">
        <p14:creationId xmlns:p14="http://schemas.microsoft.com/office/powerpoint/2010/main" val="18656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A136-0F48-D917-0284-DA1FD4744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dirty="0"/>
              <a:t>This error occurs when a number is being divided by 0</a:t>
            </a:r>
          </a:p>
          <a:p>
            <a:r>
              <a:rPr lang="en-US" i="0" dirty="0"/>
              <a:t>In this example, 100 is attempting to divide by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DD63-5A3F-1E84-49A9-3E73438B3C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0" dirty="0"/>
              <a:t>This error occurs when there is the proper argument type but incorrect value</a:t>
            </a:r>
          </a:p>
          <a:p>
            <a:r>
              <a:rPr lang="en-US" i="0" dirty="0"/>
              <a:t>In this example, zero is being called as an int instead of a string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A6100F-456A-B454-3E5C-FA803796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94320"/>
            <a:ext cx="5181600" cy="959997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9B4323-4FA3-E508-3943-B7347E03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38" y="5364162"/>
            <a:ext cx="2019300" cy="81280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EC8E7D-8909-BE06-197F-FC1C2F3C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11" y="3713201"/>
            <a:ext cx="5556252" cy="1098550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8DEAAC2-B160-027C-1551-04BFD4E38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64" y="5066510"/>
            <a:ext cx="2540000" cy="120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8B6047-6DC3-AFBE-F4E6-5ED91D3FCAA1}"/>
              </a:ext>
            </a:extLst>
          </p:cNvPr>
          <p:cNvSpPr txBox="1"/>
          <p:nvPr/>
        </p:nvSpPr>
        <p:spPr>
          <a:xfrm>
            <a:off x="790964" y="970514"/>
            <a:ext cx="376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ZeroDivision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98456-B9DC-E2DE-459D-E8B22825FDD3}"/>
              </a:ext>
            </a:extLst>
          </p:cNvPr>
          <p:cNvSpPr txBox="1"/>
          <p:nvPr/>
        </p:nvSpPr>
        <p:spPr>
          <a:xfrm>
            <a:off x="6986238" y="970513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Value Error</a:t>
            </a:r>
          </a:p>
        </p:txBody>
      </p:sp>
    </p:spTree>
    <p:extLst>
      <p:ext uri="{BB962C8B-B14F-4D97-AF65-F5344CB8AC3E}">
        <p14:creationId xmlns:p14="http://schemas.microsoft.com/office/powerpoint/2010/main" val="21716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8BDC-B670-F801-F699-2C62C9155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dirty="0"/>
              <a:t>This error occurs when the data type of an object in an operation is incorrect (similar to value error)</a:t>
            </a:r>
          </a:p>
          <a:p>
            <a:r>
              <a:rPr lang="en-US" i="0" dirty="0"/>
              <a:t>In this example, 22 is written as a string instead of an 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0A6CC-8E57-E692-A8CD-C52A7C3D3C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0" dirty="0"/>
              <a:t>This error occurs when the key that is being called doesn’t exist</a:t>
            </a:r>
          </a:p>
          <a:p>
            <a:r>
              <a:rPr lang="en-US" i="0" dirty="0"/>
              <a:t>In this example, the name that is trying to be found doesn’t exist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518AA7-D1C3-FB89-3098-888E527D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307612"/>
            <a:ext cx="5181600" cy="119117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63D28F9-37F1-0006-D2CC-35DDBE50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750240"/>
            <a:ext cx="3479800" cy="736600"/>
          </a:xfrm>
          <a:prstGeom prst="rect">
            <a:avLst/>
          </a:prstGeom>
        </p:spPr>
      </p:pic>
      <p:pic>
        <p:nvPicPr>
          <p:cNvPr id="10" name="Picture 9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7572AFB-85EC-B47E-9C25-2ADD42EC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1" y="4307612"/>
            <a:ext cx="5854799" cy="1116811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58149E9-5D9F-FC2A-CD6C-546C6E6E5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5724840"/>
            <a:ext cx="2057400" cy="78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7AF750-2996-5B4F-7CBB-3604034F230D}"/>
              </a:ext>
            </a:extLst>
          </p:cNvPr>
          <p:cNvSpPr txBox="1"/>
          <p:nvPr/>
        </p:nvSpPr>
        <p:spPr>
          <a:xfrm>
            <a:off x="1165303" y="935974"/>
            <a:ext cx="226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Type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AEF56-598F-31DB-9505-155CE0D84C92}"/>
              </a:ext>
            </a:extLst>
          </p:cNvPr>
          <p:cNvSpPr txBox="1"/>
          <p:nvPr/>
        </p:nvSpPr>
        <p:spPr>
          <a:xfrm>
            <a:off x="7176976" y="935974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 Error</a:t>
            </a:r>
          </a:p>
        </p:txBody>
      </p:sp>
    </p:spTree>
    <p:extLst>
      <p:ext uri="{BB962C8B-B14F-4D97-AF65-F5344CB8AC3E}">
        <p14:creationId xmlns:p14="http://schemas.microsoft.com/office/powerpoint/2010/main" val="127980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E55-AA46-7FDC-401C-DD041C03E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error occurs when the code runs without any error, but produces incorrect results</a:t>
            </a:r>
          </a:p>
          <a:p>
            <a:r>
              <a:rPr lang="en-US" dirty="0"/>
              <a:t>In this example, this code should run 5 times. Instead of going from 1 to n, it is actually going from 1 to n-1, causing the output to be 24</a:t>
            </a:r>
          </a:p>
          <a:p>
            <a:r>
              <a:rPr lang="en-US" dirty="0"/>
              <a:t>The right answer would be n+1 for the code to run correctly, creating the output of 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E55D6-6C2E-DA0D-3849-69521D59440C}"/>
              </a:ext>
            </a:extLst>
          </p:cNvPr>
          <p:cNvSpPr txBox="1"/>
          <p:nvPr/>
        </p:nvSpPr>
        <p:spPr>
          <a:xfrm>
            <a:off x="4282068" y="869795"/>
            <a:ext cx="293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Logical Error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A08F475-1997-920C-82BF-903D5A41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02" y="2393950"/>
            <a:ext cx="4660900" cy="20701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AD97F2-5421-54B8-00DD-FC3DA569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02" y="4880827"/>
            <a:ext cx="4610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158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386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Felix Titling</vt:lpstr>
      <vt:lpstr>Goudy Old Style</vt:lpstr>
      <vt:lpstr>ArchwayVTI</vt:lpstr>
      <vt:lpstr>Python Errors</vt:lpstr>
      <vt:lpstr>Types of errors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Errors</dc:title>
  <dc:creator>Reese A. Bottorff</dc:creator>
  <cp:lastModifiedBy>Reese A. Bottorff</cp:lastModifiedBy>
  <cp:revision>4</cp:revision>
  <dcterms:created xsi:type="dcterms:W3CDTF">2023-04-03T20:00:34Z</dcterms:created>
  <dcterms:modified xsi:type="dcterms:W3CDTF">2023-04-07T17:26:24Z</dcterms:modified>
</cp:coreProperties>
</file>