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400" d="100"/>
          <a:sy n="400" d="100"/>
        </p:scale>
        <p:origin x="-3126" y="-44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47FA30-59FE-483D-A73F-CC2A92148C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E772FC2-FD66-4E8A-A0A4-3B809C45C2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247ECA-07B7-4C86-B316-16DC0EE02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168-BAE7-4A27-A1B1-DB8FB0AD24A3}" type="datetimeFigureOut">
              <a:rPr lang="zh-CN" altLang="en-US" smtClean="0"/>
              <a:t>2020/3/29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0AEBE2-02C6-4167-AB44-B5175C276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86CF40-65DC-498B-B4AD-780BA2279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F3740-B251-48B7-9AC3-C40E9932A0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9578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02A44D-CE32-4BB6-B8BD-24AE1A777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80793B-74A1-464C-81D9-F9E48E3DD2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A4BCC2-BED2-44CB-AFBC-CBC94F2CE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168-BAE7-4A27-A1B1-DB8FB0AD24A3}" type="datetimeFigureOut">
              <a:rPr lang="zh-CN" altLang="en-US" smtClean="0"/>
              <a:t>2020/3/29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B31933-8EDD-46D1-9890-8400A19F7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D474FE-F4E9-4253-8BBC-9F34A4475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F3740-B251-48B7-9AC3-C40E9932A0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647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06DD0B3-FB80-4763-9E3A-7BB265B9EF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F2A10B6-C46A-49FC-985B-8EA2C18B84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0DFC85-4449-4F9E-91D3-E1C8083BF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168-BAE7-4A27-A1B1-DB8FB0AD24A3}" type="datetimeFigureOut">
              <a:rPr lang="zh-CN" altLang="en-US" smtClean="0"/>
              <a:t>2020/3/29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A92604-F007-4FE6-953C-AD51ABF9E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1AD6C5-7A24-4B98-BB17-543055C00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F3740-B251-48B7-9AC3-C40E9932A0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35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7ACA91-C41B-4E41-9087-92944963B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D4E681-F1B7-4AE1-8468-A74266B88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5B3FB4-2330-4840-B728-DAADE8CB3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168-BAE7-4A27-A1B1-DB8FB0AD24A3}" type="datetimeFigureOut">
              <a:rPr lang="zh-CN" altLang="en-US" smtClean="0"/>
              <a:t>2020/3/29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D58270-E711-4605-8CB0-EF8D0F85C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0D0A43-8884-485B-B423-807D23FCC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F3740-B251-48B7-9AC3-C40E9932A0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5101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56B574-FE15-4CF9-BAF0-F915DFA5F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76FFC6-4D24-4152-B751-FA13EE013C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2DBC25-140D-463D-96F4-269DE1BB6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168-BAE7-4A27-A1B1-DB8FB0AD24A3}" type="datetimeFigureOut">
              <a:rPr lang="zh-CN" altLang="en-US" smtClean="0"/>
              <a:t>2020/3/29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630826-5F71-412F-9F65-7E7BC6095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A3D999-A7B5-4A08-B063-7CE817A3A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F3740-B251-48B7-9AC3-C40E9932A0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9325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F74C5D-FBCA-4150-8860-25E028F77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93FF50-3143-47E7-87B6-8D489D99F2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B0403EC-B6C7-473D-9293-562A79C7C5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D77183-51D9-477B-9B59-CE668510A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168-BAE7-4A27-A1B1-DB8FB0AD24A3}" type="datetimeFigureOut">
              <a:rPr lang="zh-CN" altLang="en-US" smtClean="0"/>
              <a:t>2020/3/29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7B7A1E-AC27-46DC-A33B-FD45EEDBE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24F072E-DD2A-4F1D-AB6B-2A69C6799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F3740-B251-48B7-9AC3-C40E9932A0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9619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474034-85F9-453F-A5C5-9B9103BD2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B2231F-FE9A-4424-9D79-6E19AF8B96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4CB1CFA-2C59-49B1-93B4-AA90ACE506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5511CE3-8FED-42CB-926D-5EF0E763B6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7AAEB3A-0DA7-4342-92B1-84B139A45A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5F324A2-ED0B-4FF1-A43A-9BEC90B1E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168-BAE7-4A27-A1B1-DB8FB0AD24A3}" type="datetimeFigureOut">
              <a:rPr lang="zh-CN" altLang="en-US" smtClean="0"/>
              <a:t>2020/3/29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FCB0CCD-827B-4BCE-90A0-FD5F1279E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34722DF-3BA9-411E-98C8-F6D59D2FF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F3740-B251-48B7-9AC3-C40E9932A0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7558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05BCBF-24A4-499C-86AC-A5164D81A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C149F60-BD7C-4096-892D-0AC7D79BA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168-BAE7-4A27-A1B1-DB8FB0AD24A3}" type="datetimeFigureOut">
              <a:rPr lang="zh-CN" altLang="en-US" smtClean="0"/>
              <a:t>2020/3/29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F326AA2-D005-45A0-BB1A-BB1A33D5D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11378CF-E2E1-4448-943B-9980447CA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F3740-B251-48B7-9AC3-C40E9932A0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430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67C81A8-34EF-48A6-93D5-22899BAFD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168-BAE7-4A27-A1B1-DB8FB0AD24A3}" type="datetimeFigureOut">
              <a:rPr lang="zh-CN" altLang="en-US" smtClean="0"/>
              <a:t>2020/3/29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E4145BA-8D5A-4956-8433-BE9277576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862D9C6-00D9-4035-B91B-2C73C3D57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F3740-B251-48B7-9AC3-C40E9932A0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423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B99C86-670B-497F-ABEF-C30D8692F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FD6D07-F1CB-4158-B9E5-5F73E2CBB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6D925B6-8C19-4B05-BED7-DB509B01CA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1C9FC2-C103-4586-A09D-DD4CE6A7F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168-BAE7-4A27-A1B1-DB8FB0AD24A3}" type="datetimeFigureOut">
              <a:rPr lang="zh-CN" altLang="en-US" smtClean="0"/>
              <a:t>2020/3/29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DC7C42-E36D-4185-BE65-8D4908145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D7DC0E-FF90-4464-83DB-76240D137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F3740-B251-48B7-9AC3-C40E9932A0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611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C18A52-DE6D-47F7-B845-9CBBE1297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BE06FE6-9338-47A5-86F8-AA0A6B2BD2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93BC189-37C2-45D6-9E53-76CFD6E140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17B2CA-1871-4893-B87B-FF5CE7F64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168-BAE7-4A27-A1B1-DB8FB0AD24A3}" type="datetimeFigureOut">
              <a:rPr lang="zh-CN" altLang="en-US" smtClean="0"/>
              <a:t>2020/3/29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E706CC-A12A-469E-BAA4-585FD6436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F894FA-9698-462C-98A5-9F40483B6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F3740-B251-48B7-9AC3-C40E9932A0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463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B3A9D9F-AE04-4AB4-8929-D093719DE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FBD551-91B1-49CC-88F8-4C4597C6D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8D602A-2714-472D-BE10-0286FE75C1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0A168-BAE7-4A27-A1B1-DB8FB0AD24A3}" type="datetimeFigureOut">
              <a:rPr lang="zh-CN" altLang="en-US" smtClean="0"/>
              <a:t>2020/3/29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55FCEF-397A-42C9-A0AE-6B7BD8D454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B14C0A-C7BD-47D0-ACCB-879F41D803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F3740-B251-48B7-9AC3-C40E9932A0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0441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1F1E4007-E387-46E6-819A-61DB37C18A89}"/>
              </a:ext>
            </a:extLst>
          </p:cNvPr>
          <p:cNvGrpSpPr/>
          <p:nvPr/>
        </p:nvGrpSpPr>
        <p:grpSpPr>
          <a:xfrm>
            <a:off x="3203276" y="2203464"/>
            <a:ext cx="591060" cy="215444"/>
            <a:chOff x="3203276" y="2203464"/>
            <a:chExt cx="591060" cy="215444"/>
          </a:xfrm>
        </p:grpSpPr>
        <p:sp>
          <p:nvSpPr>
            <p:cNvPr id="6" name="矩形: 圆顶角 5">
              <a:extLst>
                <a:ext uri="{FF2B5EF4-FFF2-40B4-BE49-F238E27FC236}">
                  <a16:creationId xmlns:a16="http://schemas.microsoft.com/office/drawing/2014/main" id="{57C4B393-883B-47FB-BAA5-A3FA1F185C55}"/>
                </a:ext>
              </a:extLst>
            </p:cNvPr>
            <p:cNvSpPr/>
            <p:nvPr/>
          </p:nvSpPr>
          <p:spPr>
            <a:xfrm rot="5400000">
              <a:off x="3555935" y="2242092"/>
              <a:ext cx="108000" cy="133428"/>
            </a:xfrm>
            <a:prstGeom prst="round2Same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600" dirty="0">
                <a:solidFill>
                  <a:srgbClr val="FF0000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4" name="矩形: 圆顶角 3">
              <a:extLst>
                <a:ext uri="{FF2B5EF4-FFF2-40B4-BE49-F238E27FC236}">
                  <a16:creationId xmlns:a16="http://schemas.microsoft.com/office/drawing/2014/main" id="{30DD2751-EC3D-41D1-BE89-88CA7DCC8BD2}"/>
                </a:ext>
              </a:extLst>
            </p:cNvPr>
            <p:cNvSpPr/>
            <p:nvPr/>
          </p:nvSpPr>
          <p:spPr>
            <a:xfrm rot="16200000">
              <a:off x="3363845" y="2196136"/>
              <a:ext cx="108000" cy="225340"/>
            </a:xfrm>
            <a:prstGeom prst="round2Same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600" dirty="0">
                <a:solidFill>
                  <a:srgbClr val="FF0000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A2C492D7-098E-4439-B70C-D6AA0C6B9729}"/>
                </a:ext>
              </a:extLst>
            </p:cNvPr>
            <p:cNvSpPr/>
            <p:nvPr/>
          </p:nvSpPr>
          <p:spPr>
            <a:xfrm>
              <a:off x="3203276" y="2203464"/>
              <a:ext cx="591060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8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C++11</a:t>
              </a:r>
              <a:endParaRPr lang="zh-CN" altLang="en-US" sz="8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62040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Arial Black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Xiang</dc:creator>
  <cp:lastModifiedBy>Xiang</cp:lastModifiedBy>
  <cp:revision>13</cp:revision>
  <dcterms:created xsi:type="dcterms:W3CDTF">2020-03-28T16:53:52Z</dcterms:created>
  <dcterms:modified xsi:type="dcterms:W3CDTF">2020-03-28T17:07:20Z</dcterms:modified>
</cp:coreProperties>
</file>