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ed1398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ed1398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ed1398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ed1398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ed1398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ed1398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ed1398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ed1398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ed1398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ed1398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01da8f3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01da8f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ed1398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ed1398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ed139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ed139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06296581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0629658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62965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062965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0629658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062965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ed1398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ed1398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ed1398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ed1398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062965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062965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ed1398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ed1398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nalyzeBoston/crimes-in-bost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95450"/>
            <a:ext cx="8520600" cy="23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Crime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9725"/>
            <a:ext cx="8520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5th, 2019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216950" y="4389200"/>
            <a:ext cx="6710100" cy="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Alexander Moore		Reetayan Das			Abubeker Abdullahi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Separating WeekDays Vs Weekends Crime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375" y="1081925"/>
            <a:ext cx="6328725" cy="40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456600" y="1216200"/>
            <a:ext cx="2248800" cy="2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This Decision tree tells about that a strong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separation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rule for weeknd crime and weekdays Crime.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Although Friday Data holds the most strong level violation it belongs to the weekdays Rule.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450" y="107556"/>
            <a:ext cx="2911850" cy="155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376025" y="3666250"/>
            <a:ext cx="21756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Prediction Model 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Clustering - District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524" y="1152475"/>
            <a:ext cx="4270500" cy="3633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43175" y="1584675"/>
            <a:ext cx="42705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took the “District” Feature which have a high Feature importance and objective was to cluster them at least in two groups based on the level of violation(label = [1 to 5])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Support Vector machine to find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Widest street between two clusters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Clustering - Offense codes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75" y="1017725"/>
            <a:ext cx="391151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77475" y="1181800"/>
            <a:ext cx="42303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 </a:t>
            </a:r>
            <a:r>
              <a:rPr lang="en"/>
              <a:t>didn't</a:t>
            </a:r>
            <a:r>
              <a:rPr lang="en"/>
              <a:t> exist when we introduced the “Offense code” as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RBF kernel to plot the Decision Boundary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875" y="2571750"/>
            <a:ext cx="22383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Larceny </a:t>
            </a:r>
            <a:r>
              <a:rPr lang="en"/>
              <a:t>Occurrences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45027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Larceny was found to be the most common crime within the dataset.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of </a:t>
            </a:r>
            <a:r>
              <a:rPr lang="en"/>
              <a:t>Larceny as a binary outcome with 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Objective - Binary-Logistic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Booster - Decision Trees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Accuracy -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/>
              <a:t> = 91.6%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800"/>
              <a:t>Spatial features were more important than temporal features</a:t>
            </a:r>
            <a:endParaRPr i="1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400" y="1171751"/>
            <a:ext cx="4150575" cy="39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05225" y="45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Larceny Using Census Data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51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were certain areas more prone to theft than others?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Merging SES data with Crime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Location Data was used to make requests for corresponding tracts with the Census API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Census Tracts for coordinates recorded, joined with Crime Report 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SES Data from 2015 ACS merged by Tract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824" y="207450"/>
            <a:ext cx="2163775" cy="24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900" y="2827513"/>
            <a:ext cx="30861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with Census Data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Tract level compositional differences for analyses 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Age, Gender, Race, and Educational Attainment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After One-Hot Encoding </a:t>
            </a:r>
            <a:r>
              <a:rPr i="1" lang="en"/>
              <a:t>(p = 729)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Accuracy - R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/>
              <a:t> = 91.07%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Educational Attainment appears most related with differences in frequency of theft across neighborhoods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262" y="1152475"/>
            <a:ext cx="39954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</a:t>
            </a:r>
            <a:r>
              <a:rPr lang="en"/>
              <a:t>Preprocessing</a:t>
            </a:r>
            <a:r>
              <a:rPr lang="en"/>
              <a:t> -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Calculating the violation tally based on the frequency of the offense code groups have helped us classify the different types of crimes as non-violation, low, medium and high and opened room for further analysis.  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Primary Analyses - 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Friday Has the most occurrence of strong level of violation at 17:30 pm.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 though Friday Has the most occurrence of strong level of violation it belongs to the weekDay crime Decision Rule which has a occurrence of crime in time &lt; 14:00 hours.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Explanation of Predictions -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Educational Attainment is highly related with the frequency of Larceny Occurrences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research must be conducted to understand true causal path of relationship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Dataset provided by Boston Police Department(BPD) documented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details surrounding an incident to which an officer responded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dataset containing records from the new crime incident report system, which includes a reduced set of fields focused on capturing the type of incident as well as when and where it occurred.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907825"/>
            <a:ext cx="8616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Source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https://www.kaggle.com/AnalyzeBoston/crimes-in-boston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Range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June 14th, 2015 to September 3rd,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48602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84025" y="772200"/>
            <a:ext cx="40020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Influences :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[1]Which Crime is mostly likely or could be occurred?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[2] Which Time is most crucial for a crime to be occurred 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[3] What Areas of Boston Could be impacted?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[4] What are the factors which could affect the different type of Crime?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28300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-1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125" y="792300"/>
            <a:ext cx="4798175" cy="36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75" y="792300"/>
            <a:ext cx="3210675" cy="37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Preprocessing- 2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3883201" cy="29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900" y="1237075"/>
            <a:ext cx="4286249" cy="32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Primary/Trend Analysis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arenR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Distribution of Crime over 4 Years on respective Months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arenR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Intensity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Graph over number of Days on 4 years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050" y="1982875"/>
            <a:ext cx="31432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5" y="1813650"/>
            <a:ext cx="5620474" cy="28920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123850" y="3921425"/>
            <a:ext cx="24846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Friday has the highest occurrence of the strong violation crime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61150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550" y="1347125"/>
            <a:ext cx="5823750" cy="31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43175" y="805775"/>
            <a:ext cx="24309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have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separated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the Friday Data and wanted to see which time in the Friday has the most occurrence of strong level of violation here.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Graph shows that in 4 years every week of Friday in 17:30( Late afternoon) has the highest occurrence of strong violation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Predictors for the Decision Tree Model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325" y="1152476"/>
            <a:ext cx="462998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10325" y="1544400"/>
            <a:ext cx="35991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Correlation matrix shows that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“Offense Code Group”, “District”,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“Crime-type” has the high correlation value.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 we choose them as our predictors.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 1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Predictors : Crime_type, Offense_code_group</a:t>
            </a: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District ;Label = “Level_of_violation”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125" y="1152475"/>
            <a:ext cx="4076163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00" y="1814149"/>
            <a:ext cx="40516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750" y="2386850"/>
            <a:ext cx="1921308" cy="24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56600" y="2424875"/>
            <a:ext cx="20592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District and Offense Code had to be encoded to 0 and 1 as they were not in numeric Types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