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4d4759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4d4759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be635c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be635c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be635c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be635c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be635c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be635c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be635c4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be635c4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be635c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be635c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4d4759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4d4759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be635c4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be635c4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4be635c4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4be635c4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4be635c4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4be635c4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d4759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d4759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4be635c4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4be635c4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4be635c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4be635c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be635c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4be635c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4be635c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4be635c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be635c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be635c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4be635c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4be635c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4be635c4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4be635c4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be635c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be635c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be635c4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be635c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be635c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be635c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be635c4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be635c4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be635c4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be635c4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be635c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be635c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4d475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4d475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HDT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up to May 06,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9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Precision</a:t>
            </a:r>
            <a:endParaRPr sz="21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473750"/>
            <a:ext cx="8520600" cy="4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3750"/>
            <a:ext cx="7384500" cy="46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9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Recall</a:t>
            </a:r>
            <a:endParaRPr sz="22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487275"/>
            <a:ext cx="8520600" cy="4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50" y="438150"/>
            <a:ext cx="63125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0" y="0"/>
            <a:ext cx="9018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460200"/>
            <a:ext cx="8520600" cy="4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35" y="0"/>
            <a:ext cx="86246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0"/>
            <a:ext cx="85206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0" y="338400"/>
            <a:ext cx="91440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23" y="0"/>
            <a:ext cx="73118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350" y="0"/>
            <a:ext cx="92793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0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54150"/>
            <a:ext cx="85206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 n = 3 plot with make_blobs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150" y="897325"/>
            <a:ext cx="7593450" cy="42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 after prediction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432250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8600"/>
            <a:ext cx="78637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SCAN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50" y="717375"/>
            <a:ext cx="7444525" cy="464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of Track dataset </a:t>
            </a:r>
            <a:r>
              <a:rPr lang="en"/>
              <a:t>(1853077, 30)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Dim of Session dataset (3673820, 21)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50" y="1911400"/>
            <a:ext cx="40576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" y="0"/>
            <a:ext cx="9076325" cy="50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" y="0"/>
            <a:ext cx="90898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075" y="57925"/>
            <a:ext cx="6639925" cy="9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" y="0"/>
            <a:ext cx="9076325" cy="53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" y="54150"/>
            <a:ext cx="8919924" cy="50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127"/>
            <a:ext cx="9144000" cy="5240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5" y="0"/>
            <a:ext cx="81619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50" y="500825"/>
            <a:ext cx="8520600" cy="40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75" y="895300"/>
            <a:ext cx="8391649" cy="13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75" y="2152150"/>
            <a:ext cx="8391650" cy="12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56800"/>
            <a:ext cx="5508575" cy="177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55550"/>
            <a:ext cx="85206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Decision Tree, SVM, Random Forest Classifier  : Accuracy</a:t>
            </a:r>
            <a:endParaRPr sz="17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893350"/>
            <a:ext cx="8520600" cy="3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1" y="893350"/>
            <a:ext cx="4756875" cy="4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