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09A-6CAB-498B-8031-68FF928B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F377-7B32-4F1C-AF95-85C486E1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731A-E263-4D69-B548-222E2EFC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F49-BA6B-4F55-A2B7-6826244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BD74-88BC-4B50-8E5B-CF1201D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459-DB93-4F48-A7D3-6BE2E7CA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F295-7F31-4830-B751-A597F16A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6C4B-8487-46D3-B13A-5FBBC88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BEC-A5D5-46A3-BADD-3131617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4CA2-2295-46E9-A8D1-52FEF24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42C2-DD3A-41EC-8D0E-D250E993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8F-9E52-424F-ACF5-CA7E2E3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84E-B126-419A-B193-74288BC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600F-ED7D-4B43-B333-D0A0C8E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D367-805A-419C-B6B0-3C813D2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580-52B6-42C1-881B-3D36BA3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A69-94D4-4405-9E7E-3AAFE4F5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071E-04CA-45E4-92C1-D176F96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00B-160A-4213-980E-C24539C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7633-540B-4370-ABDF-CA7E5C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6C5B-A7A4-4198-ACD8-DDCC43D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C2F3-98B8-40A7-93BA-631F511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842-C313-4693-9447-A773B9F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1C15-EED4-4C68-9073-C59AD2F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C21-9576-4238-98EF-B7776E0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7D59-CB93-424F-AB9C-4871F4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B5CD-FA6C-4FEE-9429-83EC5A31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863-A88C-46DA-B98D-4DFE603A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DE1-551B-4201-9AAA-6687221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106-8C0C-46DE-BDB6-4CBA17D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40AF-4F57-4ABA-975B-F91C44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AC5-42FE-4C05-AF9D-36FCB4E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8C5C-349D-48B0-ACBC-97C60F5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4B75-5A5A-42F1-B8E1-08F3492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C069-9E86-4EBD-998F-BD2C5ACF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1010-6E2A-45BA-99B7-53DB100B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776F-3A82-471E-96EA-5B90AB5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5364-D705-4380-BE0E-990C4C8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7F53A-05AC-4CC0-B7E0-A78416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4EB-DAF7-455B-A080-F949A05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50A-06C0-4790-A695-D3D7F60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33FB-0D4E-4FFA-8BA5-9B9AFEE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6683-3E98-4DB2-9A38-D6ADA5E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4D79-47FE-47D1-AF9C-6280442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32BE-A85D-4C80-9296-C9241EB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8215-B52F-4CE4-BF2E-DC32A8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B96-78D5-4019-B9CA-AB18602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E88-B5AB-4B26-AE31-150C406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1D4-E169-4A8B-B24A-DE528382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EA7B-353A-437E-A34B-E8F1F6F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56B-E04C-4C33-8ED5-34E9173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3FA-91BF-4A28-9252-8BF84D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B6DB-D3F8-4292-B83F-E3AC1FA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D20-31EB-42A4-B1C2-EBC88C7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45A0-CB3D-404B-BE07-99569BF9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0EF6-000E-4A43-B317-9E4DE8E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E3E9-D91D-4443-847B-B40D858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B9D-887B-4253-83BC-8F8C369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B967-65AA-4CC9-9C9F-FE80848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03F-C95F-4B0E-9C0E-8E373063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1FB-94F8-4BB3-AB57-3F84ED4C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62C-CF72-42E4-8C2B-C6088A8FDAE8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B80-494D-4807-A637-9C2B1B71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448-F440-43F6-AE0E-F48044BF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AAD40A-92B4-4288-9C05-43674FC7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94" y="1383748"/>
            <a:ext cx="5890612" cy="4960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4D960-A745-402A-AC82-7711DC82FF6B}"/>
              </a:ext>
            </a:extLst>
          </p:cNvPr>
          <p:cNvSpPr txBox="1"/>
          <p:nvPr/>
        </p:nvSpPr>
        <p:spPr>
          <a:xfrm>
            <a:off x="4400279" y="727968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Louvain-IMM : Rough Pseudocode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25C59-48D4-4A81-84AF-0A4ECCDD4426}"/>
              </a:ext>
            </a:extLst>
          </p:cNvPr>
          <p:cNvSpPr txBox="1"/>
          <p:nvPr/>
        </p:nvSpPr>
        <p:spPr>
          <a:xfrm>
            <a:off x="5708714" y="5859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3571BE-7A89-457E-BECC-E6B2C1FD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4913"/>
              </p:ext>
            </p:extLst>
          </p:nvPr>
        </p:nvGraphicFramePr>
        <p:xfrm>
          <a:off x="2058812" y="1598555"/>
          <a:ext cx="8848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5935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5161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97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8837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191153"/>
                    </a:ext>
                  </a:extLst>
                </a:gridCol>
                <a:gridCol w="1377308">
                  <a:extLst>
                    <a:ext uri="{9D8B030D-6E8A-4147-A177-3AD203B41FA5}">
                      <a16:colId xmlns:a16="http://schemas.microsoft.com/office/drawing/2014/main" val="2104107056"/>
                    </a:ext>
                  </a:extLst>
                </a:gridCol>
                <a:gridCol w="1665922">
                  <a:extLst>
                    <a:ext uri="{9D8B030D-6E8A-4147-A177-3AD203B41FA5}">
                      <a16:colId xmlns:a16="http://schemas.microsoft.com/office/drawing/2014/main" val="2507879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#Communities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HepPh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SlashDot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Epinions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2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1E24C-9E61-4E4C-9882-1EB9767551A6}"/>
              </a:ext>
            </a:extLst>
          </p:cNvPr>
          <p:cNvSpPr txBox="1"/>
          <p:nvPr/>
        </p:nvSpPr>
        <p:spPr>
          <a:xfrm>
            <a:off x="5221754" y="435006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Spread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FDBD5C-8214-4CEA-B70B-99FB0BAC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7334"/>
            <a:ext cx="5486411" cy="36576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24D61F-14CF-45B0-B862-7F969221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122733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E933-50D4-480B-B9EB-08A6D4916294}"/>
              </a:ext>
            </a:extLst>
          </p:cNvPr>
          <p:cNvSpPr txBox="1"/>
          <p:nvPr/>
        </p:nvSpPr>
        <p:spPr>
          <a:xfrm>
            <a:off x="3806815" y="630315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Time (Preprocessing not considered)</a:t>
            </a:r>
            <a:endParaRPr lang="en-IN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0533141-8D6E-47C0-849F-061CAF42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" y="1324988"/>
            <a:ext cx="5486411" cy="3657607"/>
          </a:xfrm>
          <a:prstGeom prst="rect">
            <a:avLst/>
          </a:prstGeom>
        </p:spPr>
      </p:pic>
      <p:pic>
        <p:nvPicPr>
          <p:cNvPr id="6" name="Picture 5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D03B7E1-8B55-460F-9AB4-C6CC050A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9" y="13249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5</cp:revision>
  <dcterms:created xsi:type="dcterms:W3CDTF">2021-07-01T23:23:40Z</dcterms:created>
  <dcterms:modified xsi:type="dcterms:W3CDTF">2021-07-01T23:51:30Z</dcterms:modified>
</cp:coreProperties>
</file>