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09A-6CAB-498B-8031-68FF928B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F377-7B32-4F1C-AF95-85C486E1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731A-E263-4D69-B548-222E2EFC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6F49-BA6B-4F55-A2B7-6826244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BD74-88BC-4B50-8E5B-CF1201D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E459-DB93-4F48-A7D3-6BE2E7CA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F295-7F31-4830-B751-A597F16A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6C4B-8487-46D3-B13A-5FBBC88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1BEC-A5D5-46A3-BADD-3131617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4CA2-2295-46E9-A8D1-52FEF24D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42C2-DD3A-41EC-8D0E-D250E9931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028F-9E52-424F-ACF5-CA7E2E3C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084E-B126-419A-B193-74288BCA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600F-ED7D-4B43-B333-D0A0C8E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D367-805A-419C-B6B0-3C813D2E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0580-52B6-42C1-881B-3D36BA3C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A69-94D4-4405-9E7E-3AAFE4F5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071E-04CA-45E4-92C1-D176F96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500B-160A-4213-980E-C24539C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7633-540B-4370-ABDF-CA7E5CF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6C5B-A7A4-4198-ACD8-DDCC43D6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C2F3-98B8-40A7-93BA-631F511C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6842-C313-4693-9447-A773B9FC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1C15-EED4-4C68-9073-C59AD2F7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AC21-9576-4238-98EF-B7776E0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7D59-CB93-424F-AB9C-4871F4AE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B5CD-FA6C-4FEE-9429-83EC5A31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D863-A88C-46DA-B98D-4DFE603A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4DE1-551B-4201-9AAA-66872219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4106-8C0C-46DE-BDB6-4CBA17DE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40AF-4F57-4ABA-975B-F91C44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AC5-42FE-4C05-AF9D-36FCB4E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8C5C-349D-48B0-ACBC-97C60F5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4B75-5A5A-42F1-B8E1-08F34925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4C069-9E86-4EBD-998F-BD2C5ACF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F1010-6E2A-45BA-99B7-53DB100B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1776F-3A82-471E-96EA-5B90AB5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25364-D705-4380-BE0E-990C4C83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7F53A-05AC-4CC0-B7E0-A784161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44EB-DAF7-455B-A080-F949A05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350A-06C0-4790-A695-D3D7F605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33FB-0D4E-4FFA-8BA5-9B9AFEEE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06683-3E98-4DB2-9A38-D6ADA5EB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4D79-47FE-47D1-AF9C-62804428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732BE-A85D-4C80-9296-C9241EB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8215-B52F-4CE4-BF2E-DC32A8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8B96-78D5-4019-B9CA-AB18602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2E88-B5AB-4B26-AE31-150C4064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71D4-E169-4A8B-B24A-DE528382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EA7B-353A-437E-A34B-E8F1F6FC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156B-E04C-4C33-8ED5-34E9173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F3FA-91BF-4A28-9252-8BF84D7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B6DB-D3F8-4292-B83F-E3AC1FA2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60D20-31EB-42A4-B1C2-EBC88C78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45A0-CB3D-404B-BE07-99569BF9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0EF6-000E-4A43-B317-9E4DE8E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E3E9-D91D-4443-847B-B40D858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CB9D-887B-4253-83BC-8F8C369E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2B967-65AA-4CC9-9C9F-FE80848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C03F-C95F-4B0E-9C0E-8E373063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C1FB-94F8-4BB3-AB57-3F84ED4C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462C-CF72-42E4-8C2B-C6088A8FDAE8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1B80-494D-4807-A637-9C2B1B71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A448-F440-43F6-AE0E-F48044BF0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4D960-A745-402A-AC82-7711DC82FF6B}"/>
              </a:ext>
            </a:extLst>
          </p:cNvPr>
          <p:cNvSpPr txBox="1"/>
          <p:nvPr/>
        </p:nvSpPr>
        <p:spPr>
          <a:xfrm>
            <a:off x="4400277" y="299926"/>
            <a:ext cx="33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Louvain-IMM : Rough Pseudocode</a:t>
            </a:r>
            <a:endParaRPr lang="en-I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6D0410E-DA84-4F3C-8915-46CF0D0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36" y="912634"/>
            <a:ext cx="6324925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1E24C-9E61-4E4C-9882-1EB9767551A6}"/>
              </a:ext>
            </a:extLst>
          </p:cNvPr>
          <p:cNvSpPr txBox="1"/>
          <p:nvPr/>
        </p:nvSpPr>
        <p:spPr>
          <a:xfrm>
            <a:off x="5221754" y="435006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Spread</a:t>
            </a:r>
            <a:endParaRPr lang="en-IN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6FDBD5C-8214-4CEA-B70B-99FB0BAC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7334"/>
            <a:ext cx="5486411" cy="365760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D24D61F-14CF-45B0-B862-7F969221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" y="122733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BE933-50D4-480B-B9EB-08A6D4916294}"/>
              </a:ext>
            </a:extLst>
          </p:cNvPr>
          <p:cNvSpPr txBox="1"/>
          <p:nvPr/>
        </p:nvSpPr>
        <p:spPr>
          <a:xfrm>
            <a:off x="3806815" y="630315"/>
            <a:ext cx="457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Time (Preprocessing not considered)</a:t>
            </a:r>
            <a:endParaRPr lang="en-IN" dirty="0"/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20533141-8D6E-47C0-849F-061CAF42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" y="1324988"/>
            <a:ext cx="5486411" cy="3657607"/>
          </a:xfrm>
          <a:prstGeom prst="rect">
            <a:avLst/>
          </a:prstGeom>
        </p:spPr>
      </p:pic>
      <p:pic>
        <p:nvPicPr>
          <p:cNvPr id="6" name="Picture 5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ED03B7E1-8B55-460F-9AB4-C6CC050A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69" y="132498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25C59-48D4-4A81-84AF-0A4ECCDD4426}"/>
              </a:ext>
            </a:extLst>
          </p:cNvPr>
          <p:cNvSpPr txBox="1"/>
          <p:nvPr/>
        </p:nvSpPr>
        <p:spPr>
          <a:xfrm>
            <a:off x="5708714" y="5859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3571BE-7A89-457E-BECC-E6B2C1FD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4913"/>
              </p:ext>
            </p:extLst>
          </p:nvPr>
        </p:nvGraphicFramePr>
        <p:xfrm>
          <a:off x="2058812" y="1598555"/>
          <a:ext cx="8848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159355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5161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2897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8837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191153"/>
                    </a:ext>
                  </a:extLst>
                </a:gridCol>
                <a:gridCol w="1377308">
                  <a:extLst>
                    <a:ext uri="{9D8B030D-6E8A-4147-A177-3AD203B41FA5}">
                      <a16:colId xmlns:a16="http://schemas.microsoft.com/office/drawing/2014/main" val="2104107056"/>
                    </a:ext>
                  </a:extLst>
                </a:gridCol>
                <a:gridCol w="1665922">
                  <a:extLst>
                    <a:ext uri="{9D8B030D-6E8A-4147-A177-3AD203B41FA5}">
                      <a16:colId xmlns:a16="http://schemas.microsoft.com/office/drawing/2014/main" val="2507879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#Communities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HepPh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0.727573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SlashDot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Epinions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0.462041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16.826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0.927244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BerkStan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0.998945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21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E1D27-424B-47D3-A6CD-8EA37B0AAF29}"/>
              </a:ext>
            </a:extLst>
          </p:cNvPr>
          <p:cNvSpPr txBox="1"/>
          <p:nvPr/>
        </p:nvSpPr>
        <p:spPr>
          <a:xfrm>
            <a:off x="899513" y="1162975"/>
            <a:ext cx="10392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 </a:t>
            </a:r>
          </a:p>
          <a:p>
            <a:pPr marL="342900" indent="-342900">
              <a:buAutoNum type="arabicPeriod"/>
            </a:pPr>
            <a:r>
              <a:rPr lang="en-US" dirty="0"/>
              <a:t>Investigate the bottleneck</a:t>
            </a:r>
          </a:p>
          <a:p>
            <a:pPr marL="342900" indent="-342900">
              <a:buAutoNum type="arabicPeriod"/>
            </a:pPr>
            <a:r>
              <a:rPr lang="en-US" dirty="0"/>
              <a:t>Make sure that the sum of sampling effort across all communities &lt; sampling on the whole graph by IMM</a:t>
            </a:r>
          </a:p>
          <a:p>
            <a:pPr marL="342900" indent="-342900">
              <a:buAutoNum type="arabicPeriod"/>
            </a:pPr>
            <a:r>
              <a:rPr lang="en-US" dirty="0"/>
              <a:t>Parallelize the heap update across communities</a:t>
            </a:r>
          </a:p>
          <a:p>
            <a:pPr marL="342900" indent="-342900">
              <a:buAutoNum type="arabicPeriod"/>
            </a:pPr>
            <a:r>
              <a:rPr lang="en-US" dirty="0"/>
              <a:t>Redo the experiments after doing 1-3</a:t>
            </a:r>
          </a:p>
          <a:p>
            <a:pPr marL="342900" indent="-342900">
              <a:buAutoNum type="arabicPeriod"/>
            </a:pPr>
            <a:r>
              <a:rPr lang="en-US" dirty="0"/>
              <a:t>Go for distributed approach if everything fails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89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Barik, Reet</dc:creator>
  <cp:lastModifiedBy>Barik, Reet</cp:lastModifiedBy>
  <cp:revision>7</cp:revision>
  <dcterms:created xsi:type="dcterms:W3CDTF">2021-07-01T23:23:40Z</dcterms:created>
  <dcterms:modified xsi:type="dcterms:W3CDTF">2021-07-11T23:54:30Z</dcterms:modified>
</cp:coreProperties>
</file>