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0972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9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3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3417"/>
            <a:ext cx="236601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3417"/>
            <a:ext cx="696087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7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2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9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7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5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1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437C-06F9-4EA6-B756-C250F7BB411F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D1E2-3DA1-45C7-9D2F-E86EE1D2C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0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090E08-2588-455C-8329-43DED4648D50}"/>
              </a:ext>
            </a:extLst>
          </p:cNvPr>
          <p:cNvSpPr/>
          <p:nvPr/>
        </p:nvSpPr>
        <p:spPr>
          <a:xfrm>
            <a:off x="3198921" y="247266"/>
            <a:ext cx="5823752" cy="71411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Vaccine seed selection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Selects </a:t>
            </a:r>
            <a:r>
              <a:rPr lang="en-IN" sz="1600" i="1" dirty="0">
                <a:solidFill>
                  <a:schemeClr val="tx1"/>
                </a:solidFill>
              </a:rPr>
              <a:t>k </a:t>
            </a:r>
            <a:r>
              <a:rPr lang="en-IN" sz="1600" dirty="0">
                <a:solidFill>
                  <a:schemeClr val="tx1"/>
                </a:solidFill>
              </a:rPr>
              <a:t>seeds based on a strategy (random, degree, PREEMPT)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6F086A-AFBC-49F1-81B7-883CC5E2EAFF}"/>
              </a:ext>
            </a:extLst>
          </p:cNvPr>
          <p:cNvSpPr/>
          <p:nvPr/>
        </p:nvSpPr>
        <p:spPr>
          <a:xfrm>
            <a:off x="871396" y="3283518"/>
            <a:ext cx="8151281" cy="101566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Covasim: Covid-19 Simulator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Stochastic Agent based simulator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175A3D-7751-4C1D-BE35-1F515C771229}"/>
              </a:ext>
            </a:extLst>
          </p:cNvPr>
          <p:cNvCxnSpPr>
            <a:cxnSpLocks/>
          </p:cNvCxnSpPr>
          <p:nvPr/>
        </p:nvCxnSpPr>
        <p:spPr>
          <a:xfrm flipV="1">
            <a:off x="1343488" y="2646492"/>
            <a:ext cx="2112016" cy="11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B31888-CF28-4E29-AAC9-804F2E386463}"/>
              </a:ext>
            </a:extLst>
          </p:cNvPr>
          <p:cNvSpPr txBox="1"/>
          <p:nvPr/>
        </p:nvSpPr>
        <p:spPr>
          <a:xfrm>
            <a:off x="1939402" y="2359914"/>
            <a:ext cx="1906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month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7799EA-82D8-4118-8981-2C535E24916E}"/>
              </a:ext>
            </a:extLst>
          </p:cNvPr>
          <p:cNvCxnSpPr>
            <a:cxnSpLocks/>
          </p:cNvCxnSpPr>
          <p:nvPr/>
        </p:nvCxnSpPr>
        <p:spPr>
          <a:xfrm flipV="1">
            <a:off x="3455501" y="961374"/>
            <a:ext cx="0" cy="10774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DB58E9-FD25-47BC-99EE-22D559F440D1}"/>
              </a:ext>
            </a:extLst>
          </p:cNvPr>
          <p:cNvCxnSpPr>
            <a:cxnSpLocks/>
          </p:cNvCxnSpPr>
          <p:nvPr/>
        </p:nvCxnSpPr>
        <p:spPr>
          <a:xfrm>
            <a:off x="3641442" y="961379"/>
            <a:ext cx="0" cy="1077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D8DD61-1BE5-41DF-97DC-6EA36E8B8F57}"/>
              </a:ext>
            </a:extLst>
          </p:cNvPr>
          <p:cNvCxnSpPr>
            <a:cxnSpLocks/>
          </p:cNvCxnSpPr>
          <p:nvPr/>
        </p:nvCxnSpPr>
        <p:spPr>
          <a:xfrm flipV="1">
            <a:off x="4432544" y="961374"/>
            <a:ext cx="0" cy="10774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D0A7C3-22E6-419E-99B4-143A3A5ADC0A}"/>
              </a:ext>
            </a:extLst>
          </p:cNvPr>
          <p:cNvCxnSpPr>
            <a:cxnSpLocks/>
          </p:cNvCxnSpPr>
          <p:nvPr/>
        </p:nvCxnSpPr>
        <p:spPr>
          <a:xfrm>
            <a:off x="4618486" y="1301953"/>
            <a:ext cx="0" cy="7368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FEEE60-81FB-4F41-8464-2EC1D8663063}"/>
              </a:ext>
            </a:extLst>
          </p:cNvPr>
          <p:cNvCxnSpPr>
            <a:cxnSpLocks/>
          </p:cNvCxnSpPr>
          <p:nvPr/>
        </p:nvCxnSpPr>
        <p:spPr>
          <a:xfrm>
            <a:off x="4618222" y="961379"/>
            <a:ext cx="0" cy="1077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38CB6E-47E3-46EB-8497-F487BE0241BA}"/>
              </a:ext>
            </a:extLst>
          </p:cNvPr>
          <p:cNvCxnSpPr>
            <a:cxnSpLocks/>
          </p:cNvCxnSpPr>
          <p:nvPr/>
        </p:nvCxnSpPr>
        <p:spPr>
          <a:xfrm flipH="1" flipV="1">
            <a:off x="5407340" y="961374"/>
            <a:ext cx="1984" cy="10774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AFD53F-C871-43D6-8358-9CB42E22058A}"/>
              </a:ext>
            </a:extLst>
          </p:cNvPr>
          <p:cNvCxnSpPr>
            <a:cxnSpLocks/>
          </p:cNvCxnSpPr>
          <p:nvPr/>
        </p:nvCxnSpPr>
        <p:spPr>
          <a:xfrm>
            <a:off x="5595264" y="1301953"/>
            <a:ext cx="0" cy="7368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0E3A0B-E369-43B4-8DE9-E0B3D7C49B1C}"/>
              </a:ext>
            </a:extLst>
          </p:cNvPr>
          <p:cNvCxnSpPr>
            <a:cxnSpLocks/>
          </p:cNvCxnSpPr>
          <p:nvPr/>
        </p:nvCxnSpPr>
        <p:spPr>
          <a:xfrm>
            <a:off x="5594593" y="961379"/>
            <a:ext cx="0" cy="1077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28CADF-7F09-48D9-84E7-74F355CCAB70}"/>
              </a:ext>
            </a:extLst>
          </p:cNvPr>
          <p:cNvCxnSpPr>
            <a:cxnSpLocks/>
          </p:cNvCxnSpPr>
          <p:nvPr/>
        </p:nvCxnSpPr>
        <p:spPr>
          <a:xfrm flipV="1">
            <a:off x="8337911" y="961374"/>
            <a:ext cx="0" cy="10774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FA3FC2-400A-4E0B-A627-2190536AACA4}"/>
              </a:ext>
            </a:extLst>
          </p:cNvPr>
          <p:cNvSpPr txBox="1"/>
          <p:nvPr/>
        </p:nvSpPr>
        <p:spPr>
          <a:xfrm>
            <a:off x="3595771" y="920716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IN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549B93-C543-4E82-9CAC-16898F566A9D}"/>
              </a:ext>
            </a:extLst>
          </p:cNvPr>
          <p:cNvSpPr txBox="1"/>
          <p:nvPr/>
        </p:nvSpPr>
        <p:spPr>
          <a:xfrm>
            <a:off x="3615374" y="1681879"/>
            <a:ext cx="731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016D2E-2FCA-402A-9714-D2FC24B99B5D}"/>
              </a:ext>
            </a:extLst>
          </p:cNvPr>
          <p:cNvCxnSpPr>
            <a:cxnSpLocks/>
          </p:cNvCxnSpPr>
          <p:nvPr/>
        </p:nvCxnSpPr>
        <p:spPr>
          <a:xfrm>
            <a:off x="3641442" y="2038814"/>
            <a:ext cx="0" cy="124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E90EE19-1E67-43EB-AC2D-2FBB75105E5D}"/>
              </a:ext>
            </a:extLst>
          </p:cNvPr>
          <p:cNvSpPr txBox="1"/>
          <p:nvPr/>
        </p:nvSpPr>
        <p:spPr>
          <a:xfrm>
            <a:off x="3650324" y="2357667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week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8FF39C-0C90-43FD-911D-8A67AB104084}"/>
              </a:ext>
            </a:extLst>
          </p:cNvPr>
          <p:cNvCxnSpPr>
            <a:cxnSpLocks/>
          </p:cNvCxnSpPr>
          <p:nvPr/>
        </p:nvCxnSpPr>
        <p:spPr>
          <a:xfrm flipV="1">
            <a:off x="3641442" y="2651715"/>
            <a:ext cx="791102" cy="6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1BAE29-55FB-4479-8DE1-0BB773B0A080}"/>
              </a:ext>
            </a:extLst>
          </p:cNvPr>
          <p:cNvSpPr txBox="1"/>
          <p:nvPr/>
        </p:nvSpPr>
        <p:spPr>
          <a:xfrm>
            <a:off x="3548498" y="2908382"/>
            <a:ext cx="98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Vaccinate</a:t>
            </a: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495FD2-C917-4573-8F4F-84BA6C6933E9}"/>
              </a:ext>
            </a:extLst>
          </p:cNvPr>
          <p:cNvCxnSpPr>
            <a:cxnSpLocks/>
          </p:cNvCxnSpPr>
          <p:nvPr/>
        </p:nvCxnSpPr>
        <p:spPr>
          <a:xfrm flipV="1">
            <a:off x="4432544" y="2038814"/>
            <a:ext cx="0" cy="1240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8B4E08-4919-4C43-AE84-4922733C4507}"/>
              </a:ext>
            </a:extLst>
          </p:cNvPr>
          <p:cNvSpPr txBox="1"/>
          <p:nvPr/>
        </p:nvSpPr>
        <p:spPr>
          <a:xfrm>
            <a:off x="3963396" y="205030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B2D464-3378-4090-801A-E8CF421DA995}"/>
              </a:ext>
            </a:extLst>
          </p:cNvPr>
          <p:cNvCxnSpPr>
            <a:cxnSpLocks/>
          </p:cNvCxnSpPr>
          <p:nvPr/>
        </p:nvCxnSpPr>
        <p:spPr>
          <a:xfrm>
            <a:off x="4617221" y="2031952"/>
            <a:ext cx="576" cy="1246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E47989D-FADA-4291-A730-5E6E6BAB516E}"/>
              </a:ext>
            </a:extLst>
          </p:cNvPr>
          <p:cNvSpPr txBox="1"/>
          <p:nvPr/>
        </p:nvSpPr>
        <p:spPr>
          <a:xfrm>
            <a:off x="4525373" y="2908382"/>
            <a:ext cx="98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Vaccinate</a:t>
            </a: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3AFE20-9B4A-44F3-A728-FDC3F1582821}"/>
              </a:ext>
            </a:extLst>
          </p:cNvPr>
          <p:cNvCxnSpPr>
            <a:cxnSpLocks/>
          </p:cNvCxnSpPr>
          <p:nvPr/>
        </p:nvCxnSpPr>
        <p:spPr>
          <a:xfrm flipV="1">
            <a:off x="5407340" y="2031949"/>
            <a:ext cx="1984" cy="1244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0B5D94-66D3-4A23-8F64-27FCD5F6A605}"/>
              </a:ext>
            </a:extLst>
          </p:cNvPr>
          <p:cNvSpPr txBox="1"/>
          <p:nvPr/>
        </p:nvSpPr>
        <p:spPr>
          <a:xfrm>
            <a:off x="4935152" y="204279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E6F8F9-7CDC-45F1-B1C5-5C999F36C803}"/>
              </a:ext>
            </a:extLst>
          </p:cNvPr>
          <p:cNvCxnSpPr>
            <a:cxnSpLocks/>
          </p:cNvCxnSpPr>
          <p:nvPr/>
        </p:nvCxnSpPr>
        <p:spPr>
          <a:xfrm>
            <a:off x="5594098" y="2031948"/>
            <a:ext cx="0" cy="1251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4A1EF5-5557-4304-8A04-C84206B9E638}"/>
              </a:ext>
            </a:extLst>
          </p:cNvPr>
          <p:cNvSpPr txBox="1"/>
          <p:nvPr/>
        </p:nvSpPr>
        <p:spPr>
          <a:xfrm>
            <a:off x="5502249" y="2908382"/>
            <a:ext cx="98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Vaccinate</a:t>
            </a: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129FEA-A8D2-4EDA-B7FD-3B7E910580D6}"/>
              </a:ext>
            </a:extLst>
          </p:cNvPr>
          <p:cNvSpPr txBox="1"/>
          <p:nvPr/>
        </p:nvSpPr>
        <p:spPr>
          <a:xfrm>
            <a:off x="4626886" y="2365398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week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197EBF-FF98-4E1F-BBCE-CD2C69F9D5A3}"/>
              </a:ext>
            </a:extLst>
          </p:cNvPr>
          <p:cNvCxnSpPr>
            <a:cxnSpLocks/>
          </p:cNvCxnSpPr>
          <p:nvPr/>
        </p:nvCxnSpPr>
        <p:spPr>
          <a:xfrm flipV="1">
            <a:off x="4617797" y="2648005"/>
            <a:ext cx="791102" cy="6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EF691C8-9961-4DDA-835B-F7E5ECFEBC74}"/>
              </a:ext>
            </a:extLst>
          </p:cNvPr>
          <p:cNvCxnSpPr>
            <a:cxnSpLocks/>
          </p:cNvCxnSpPr>
          <p:nvPr/>
        </p:nvCxnSpPr>
        <p:spPr>
          <a:xfrm flipV="1">
            <a:off x="8339078" y="2028704"/>
            <a:ext cx="0" cy="1251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786BBE-3E61-4FD0-A9B3-41A9E597FAA0}"/>
              </a:ext>
            </a:extLst>
          </p:cNvPr>
          <p:cNvSpPr txBox="1"/>
          <p:nvPr/>
        </p:nvSpPr>
        <p:spPr>
          <a:xfrm>
            <a:off x="7864908" y="2039553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D8FBB6-1642-43B7-BF50-07609F48B201}"/>
              </a:ext>
            </a:extLst>
          </p:cNvPr>
          <p:cNvCxnSpPr>
            <a:cxnSpLocks/>
          </p:cNvCxnSpPr>
          <p:nvPr/>
        </p:nvCxnSpPr>
        <p:spPr>
          <a:xfrm>
            <a:off x="8523852" y="2028704"/>
            <a:ext cx="0" cy="1251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7E488E6-C72C-4853-8B46-9F1260081A1D}"/>
              </a:ext>
            </a:extLst>
          </p:cNvPr>
          <p:cNvSpPr txBox="1"/>
          <p:nvPr/>
        </p:nvSpPr>
        <p:spPr>
          <a:xfrm>
            <a:off x="8432005" y="2905137"/>
            <a:ext cx="98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Vaccinate</a:t>
            </a: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8E85D-00DB-4874-AA86-BFBAE40C47D1}"/>
              </a:ext>
            </a:extLst>
          </p:cNvPr>
          <p:cNvSpPr txBox="1"/>
          <p:nvPr/>
        </p:nvSpPr>
        <p:spPr>
          <a:xfrm>
            <a:off x="6454502" y="2277160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rounds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CA3AEF-78FF-4308-B756-07303985E9EA}"/>
              </a:ext>
            </a:extLst>
          </p:cNvPr>
          <p:cNvSpPr txBox="1"/>
          <p:nvPr/>
        </p:nvSpPr>
        <p:spPr>
          <a:xfrm>
            <a:off x="6597277" y="1998419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  <a:endParaRPr lang="en-IN" sz="60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E0E293-40E4-4AD5-8B4C-DD82651007CA}"/>
              </a:ext>
            </a:extLst>
          </p:cNvPr>
          <p:cNvCxnSpPr>
            <a:cxnSpLocks/>
          </p:cNvCxnSpPr>
          <p:nvPr/>
        </p:nvCxnSpPr>
        <p:spPr>
          <a:xfrm flipV="1">
            <a:off x="3455501" y="2034196"/>
            <a:ext cx="2248" cy="1244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81B1FA0-209D-47A8-83E9-8785E9CF7DE3}"/>
              </a:ext>
            </a:extLst>
          </p:cNvPr>
          <p:cNvSpPr txBox="1"/>
          <p:nvPr/>
        </p:nvSpPr>
        <p:spPr>
          <a:xfrm>
            <a:off x="2988600" y="204568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614246B-95FE-43D8-ACE5-E5414DE459BB}"/>
              </a:ext>
            </a:extLst>
          </p:cNvPr>
          <p:cNvCxnSpPr>
            <a:cxnSpLocks/>
          </p:cNvCxnSpPr>
          <p:nvPr/>
        </p:nvCxnSpPr>
        <p:spPr>
          <a:xfrm>
            <a:off x="1341238" y="2031952"/>
            <a:ext cx="0" cy="1246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1C3E0D3-A094-48E5-8E57-F63E4FA2A782}"/>
              </a:ext>
            </a:extLst>
          </p:cNvPr>
          <p:cNvCxnSpPr>
            <a:cxnSpLocks/>
          </p:cNvCxnSpPr>
          <p:nvPr/>
        </p:nvCxnSpPr>
        <p:spPr>
          <a:xfrm>
            <a:off x="871395" y="2028703"/>
            <a:ext cx="9755995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D8765CF-F759-444F-9044-7CA4852BB72A}"/>
              </a:ext>
            </a:extLst>
          </p:cNvPr>
          <p:cNvSpPr txBox="1"/>
          <p:nvPr/>
        </p:nvSpPr>
        <p:spPr>
          <a:xfrm>
            <a:off x="1040521" y="170712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410C1F7-8C16-4BC4-A08D-C91D542F9685}"/>
              </a:ext>
            </a:extLst>
          </p:cNvPr>
          <p:cNvSpPr txBox="1"/>
          <p:nvPr/>
        </p:nvSpPr>
        <p:spPr>
          <a:xfrm>
            <a:off x="205545" y="2046327"/>
            <a:ext cx="1197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 end,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size)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CF307CC-8464-466F-BF7A-8F25E713585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9022673" y="3791350"/>
            <a:ext cx="1668622" cy="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461A32F-369B-494C-BBD2-CF2012FF50AE}"/>
              </a:ext>
            </a:extLst>
          </p:cNvPr>
          <p:cNvSpPr txBox="1"/>
          <p:nvPr/>
        </p:nvSpPr>
        <p:spPr>
          <a:xfrm>
            <a:off x="8986982" y="3457032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metrics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Simulation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A10249C-0B56-4215-AF05-AADF68CC0B31}"/>
              </a:ext>
            </a:extLst>
          </p:cNvPr>
          <p:cNvSpPr txBox="1"/>
          <p:nvPr/>
        </p:nvSpPr>
        <p:spPr>
          <a:xfrm>
            <a:off x="9969414" y="1731040"/>
            <a:ext cx="794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E0A239-1F4C-4BDF-BF29-91D87D491B66}"/>
              </a:ext>
            </a:extLst>
          </p:cNvPr>
          <p:cNvCxnSpPr>
            <a:cxnSpLocks/>
          </p:cNvCxnSpPr>
          <p:nvPr/>
        </p:nvCxnSpPr>
        <p:spPr>
          <a:xfrm flipV="1">
            <a:off x="3455928" y="957234"/>
            <a:ext cx="0" cy="10774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8FBCC5-5CBE-43AC-874B-0472C3956A17}"/>
              </a:ext>
            </a:extLst>
          </p:cNvPr>
          <p:cNvSpPr txBox="1"/>
          <p:nvPr/>
        </p:nvSpPr>
        <p:spPr>
          <a:xfrm>
            <a:off x="2619155" y="916576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IN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DE8AFC7-7615-4132-87AC-57BDE407254F}"/>
              </a:ext>
            </a:extLst>
          </p:cNvPr>
          <p:cNvCxnSpPr>
            <a:cxnSpLocks/>
          </p:cNvCxnSpPr>
          <p:nvPr/>
        </p:nvCxnSpPr>
        <p:spPr>
          <a:xfrm flipV="1">
            <a:off x="5411100" y="965480"/>
            <a:ext cx="0" cy="10774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F806E2E-520A-4352-B4B2-9A0D7B7FE094}"/>
              </a:ext>
            </a:extLst>
          </p:cNvPr>
          <p:cNvSpPr txBox="1"/>
          <p:nvPr/>
        </p:nvSpPr>
        <p:spPr>
          <a:xfrm>
            <a:off x="4574327" y="924822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IN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8ED843-23C6-4D5F-9637-188995D8CE52}"/>
              </a:ext>
            </a:extLst>
          </p:cNvPr>
          <p:cNvCxnSpPr>
            <a:cxnSpLocks/>
          </p:cNvCxnSpPr>
          <p:nvPr/>
        </p:nvCxnSpPr>
        <p:spPr>
          <a:xfrm flipV="1">
            <a:off x="8341831" y="965480"/>
            <a:ext cx="0" cy="10774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7C9B317-E0FA-46C4-9D59-F74BA31FB4B2}"/>
              </a:ext>
            </a:extLst>
          </p:cNvPr>
          <p:cNvSpPr txBox="1"/>
          <p:nvPr/>
        </p:nvSpPr>
        <p:spPr>
          <a:xfrm>
            <a:off x="7505058" y="924822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IN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27FA16-0BCA-41D0-A069-78797B50FCFD}"/>
              </a:ext>
            </a:extLst>
          </p:cNvPr>
          <p:cNvCxnSpPr>
            <a:cxnSpLocks/>
          </p:cNvCxnSpPr>
          <p:nvPr/>
        </p:nvCxnSpPr>
        <p:spPr>
          <a:xfrm>
            <a:off x="4619244" y="975142"/>
            <a:ext cx="0" cy="1077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72E8029-B38F-4E67-B971-BC794381D408}"/>
              </a:ext>
            </a:extLst>
          </p:cNvPr>
          <p:cNvSpPr txBox="1"/>
          <p:nvPr/>
        </p:nvSpPr>
        <p:spPr>
          <a:xfrm>
            <a:off x="4593176" y="1695642"/>
            <a:ext cx="731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1BAFBC-4CB2-4E91-92FE-823B4B18888F}"/>
              </a:ext>
            </a:extLst>
          </p:cNvPr>
          <p:cNvCxnSpPr>
            <a:cxnSpLocks/>
          </p:cNvCxnSpPr>
          <p:nvPr/>
        </p:nvCxnSpPr>
        <p:spPr>
          <a:xfrm>
            <a:off x="5593428" y="963679"/>
            <a:ext cx="0" cy="1077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2897957-50EC-403F-9CE7-D7EA52CB40AD}"/>
              </a:ext>
            </a:extLst>
          </p:cNvPr>
          <p:cNvSpPr txBox="1"/>
          <p:nvPr/>
        </p:nvSpPr>
        <p:spPr>
          <a:xfrm>
            <a:off x="5567360" y="1684179"/>
            <a:ext cx="731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0C4C3D-2FA6-4062-9A58-E55467FF0CA8}"/>
              </a:ext>
            </a:extLst>
          </p:cNvPr>
          <p:cNvCxnSpPr>
            <a:cxnSpLocks/>
          </p:cNvCxnSpPr>
          <p:nvPr/>
        </p:nvCxnSpPr>
        <p:spPr>
          <a:xfrm>
            <a:off x="8530941" y="968026"/>
            <a:ext cx="0" cy="1077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0892430-134A-40C3-992B-FF01BED3BAD7}"/>
              </a:ext>
            </a:extLst>
          </p:cNvPr>
          <p:cNvSpPr txBox="1"/>
          <p:nvPr/>
        </p:nvSpPr>
        <p:spPr>
          <a:xfrm>
            <a:off x="8504873" y="1688526"/>
            <a:ext cx="731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1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70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Barik, Reet</dc:creator>
  <cp:lastModifiedBy>Barik, Reet</cp:lastModifiedBy>
  <cp:revision>15</cp:revision>
  <dcterms:created xsi:type="dcterms:W3CDTF">2021-05-14T04:02:23Z</dcterms:created>
  <dcterms:modified xsi:type="dcterms:W3CDTF">2021-05-18T00:21:19Z</dcterms:modified>
</cp:coreProperties>
</file>