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DDF4-5001-C12B-B284-F949EEE08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9CFAC-F60A-0D57-7440-4BED7B8EF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CEDD-AB92-0C38-C0AA-36B303D6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E412-4880-ABBC-C9FF-C72C9C52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D3C1-DB22-8649-F628-213B9E20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64EC-2E9C-ED66-6FC1-6E82E5EA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C3655-8FC7-B00D-A398-AA839A9D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FDB8-5D51-5F1D-6261-586CE09F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584D-2DD5-1A9E-0D6C-96657C4B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22B4-7D84-27AD-786A-B6E11049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7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0FB3A-676D-7B3B-4701-4A56FDA92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7CD95-25B6-70A3-D122-B5EA2581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B4E5-1528-63B3-2154-162F7822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8AF1-B257-6AF2-C489-C798C1C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300F3-6164-B247-F861-E98C7535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1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F1AA-96C5-60E8-423B-BFBD0763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ABD4-9110-71AD-078D-A560F289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D4F8-4CF8-012C-D10C-9F5CE420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3FDC-0411-10F8-08CD-67489F50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0FC0-7E90-3888-352A-2FA4F218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6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283F-9E8E-CB69-076C-60BA9881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C721-A685-2A00-236D-8A684F41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B3BBA-FB61-3407-88CD-985DF101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0E4D-5B83-2C95-2482-AAF5C237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15FA-1E9D-2B11-8357-92A3B18A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0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F8FF-388A-F36C-000F-1855004B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A575-D4BF-6F8B-8D82-5CB2FAECF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C68C0-AB28-3F45-A164-5CF94F87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7DE8-7433-FA91-1489-9999B2E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FC179-FFF0-96F0-4206-6695F3A4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BEA3D-AD8F-00B1-2742-741A0D56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6C09-7FD5-631A-6E79-95725D63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3EBE0-BB25-612C-9D56-769FEE63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D598A-5623-9591-DC49-F66AC37BF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E7E6-F00B-4E63-6194-27396C02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FE267-5748-CB8B-F5AC-59D817283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4D59C-648D-D0D5-17C8-C5735B9C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C3F59-0ED0-8F38-25C5-B480CE56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73EE3-FA62-D292-656E-1B8D0697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44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A414-B52B-9880-A8B6-D217ADFE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7EEAB-4693-7F4C-F0E6-F629AB9C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0D924-D8B5-10EF-8E41-B80D0445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D6EDC-6105-267E-32FE-5E891648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6F474-DC23-33EC-34AE-59E3E51E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E840-01EA-A9BE-562C-C42CBF1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411C-1820-8258-ED43-5F5DE23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15A8-FE43-371D-FFB7-49276F15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8822-94D6-DD53-EC9D-10825731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E5DB-ECB7-549F-F73A-6036A0EAC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10276-530C-112B-45AA-2FE047C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9686-714D-8CB4-8F8B-0A62021E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E157E-07BB-A816-C546-E60302B8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329D-30E2-E01B-5F34-E99F2134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03113-2772-5A02-41C9-C973FC5B1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3F11E-8A5C-F461-2111-68B35A15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676F-7CA2-23CA-97C0-4882206D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BFA5F-0C7A-BC1C-1CAF-9537C0DD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F5454-CC2F-0AFC-891F-411520E7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AB3D5-0953-0FA1-888C-4846589B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8A371-EA33-4F6D-0236-056B05BD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2611-9E2D-1B25-8E78-42F53CAC7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139B-3F8A-432A-98D0-C563FDF3F8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875B-E85A-EF7D-5140-BEF049CBC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1BB6-EAF3-7A67-A6D7-96E94161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4E06-A7C9-4A9A-9FCA-62B8A5D6E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4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BB9B45-536D-9BE1-FD5A-5C805CE33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79" y="409633"/>
            <a:ext cx="4025823" cy="3019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19CF6D-D4FE-6D3D-2887-9B31E01EC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" y="338287"/>
            <a:ext cx="4290285" cy="3217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D77773-DE63-4FE7-61F6-8C8028BEF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06" y="3437710"/>
            <a:ext cx="4164085" cy="3123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5703D2-FEEB-7773-B724-A47BA9CDB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9" y="3473561"/>
            <a:ext cx="3966408" cy="29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F2D9-F570-26CB-E41B-2F8E6B46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9D58-DE2C-C677-2F87-051E42A3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8CCA6-78AF-3E92-EFB9-E81051D65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90" y="1978025"/>
            <a:ext cx="55054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8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F497-34BD-C219-9CD6-DC01FDB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15FBA5-8216-D49C-3491-F2491C03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82" y="365125"/>
            <a:ext cx="2621491" cy="20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A763C6-14B5-192D-D63B-C50456E0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47" y="483765"/>
            <a:ext cx="2471793" cy="18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70DD328-CA02-7D15-B24E-517DD71940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395" y="544774"/>
            <a:ext cx="2392281" cy="18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1E58A22-28A7-532D-32DE-718E13BB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78" y="2550747"/>
            <a:ext cx="2621491" cy="201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0058AB6-70AA-DED9-8204-06E7FD3CB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15" y="2661827"/>
            <a:ext cx="2414467" cy="18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85BA427-589D-B37F-1DAF-5A7B73372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22" y="4621437"/>
            <a:ext cx="2604151" cy="195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9456AB4-BB79-2CA3-BBC6-356DED9E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45" y="2642105"/>
            <a:ext cx="2414467" cy="18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684560C-CEF3-2789-CC26-67F038E2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69" y="4677036"/>
            <a:ext cx="2414467" cy="18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BD1D26D1-E8CE-20B3-AC98-F6F9E92E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518" y="4614370"/>
            <a:ext cx="2497792" cy="18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D227-7A3B-6E09-033B-1280E1B2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6108-ACA2-19F4-F0BE-AA358EB0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848DAD-5530-0753-14E5-23D7AF67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33" y="1825625"/>
            <a:ext cx="55911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7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Reet Mhaske</dc:creator>
  <cp:lastModifiedBy>Reet Mhaske</cp:lastModifiedBy>
  <cp:revision>4</cp:revision>
  <dcterms:created xsi:type="dcterms:W3CDTF">2023-06-30T14:56:05Z</dcterms:created>
  <dcterms:modified xsi:type="dcterms:W3CDTF">2023-07-03T15:35:10Z</dcterms:modified>
</cp:coreProperties>
</file>