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9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2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CF5E-9405-41D1-95A0-A1DFDD515F4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F62F-D27A-431E-9E0A-1F43235D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80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99725"/>
            <a:ext cx="10742139" cy="17032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Improved Product Recommendations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331" y="2872159"/>
            <a:ext cx="8144134" cy="1117687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Abhinandan</a:t>
            </a:r>
            <a:r>
              <a:rPr lang="en-US" dirty="0" smtClean="0"/>
              <a:t> </a:t>
            </a:r>
            <a:r>
              <a:rPr lang="en-US" dirty="0" err="1" smtClean="0"/>
              <a:t>Purkait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Chirag</a:t>
            </a:r>
            <a:r>
              <a:rPr lang="en-US" dirty="0" smtClean="0"/>
              <a:t> Khandelwal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Reetam</a:t>
            </a:r>
            <a:r>
              <a:rPr lang="en-US" dirty="0" smtClean="0"/>
              <a:t> Nandi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Akash</a:t>
            </a:r>
            <a:r>
              <a:rPr lang="en-US" dirty="0" smtClean="0"/>
              <a:t> Sharma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2326" y="3138616"/>
            <a:ext cx="287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CAAR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2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customer satisfaction</a:t>
            </a:r>
          </a:p>
          <a:p>
            <a:r>
              <a:rPr lang="en-US" dirty="0" smtClean="0"/>
              <a:t>Increased sales because of targeted recommendations</a:t>
            </a:r>
          </a:p>
          <a:p>
            <a:r>
              <a:rPr lang="en-US" dirty="0" smtClean="0"/>
              <a:t>Useful data for marketing and analytics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to improve product recommendations for customers visiting dell online product store and increase the sales figures ensuring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0191" y="2548507"/>
            <a:ext cx="113881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gather customer's activity data from different sites example,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flipkart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amazon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browser extension (or Ad Networks if available).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gathered data is used to train a machine learning algorithm which then predicts the preference/priority value for all dell products in the store inventory.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further improve the predictions by implementing refinement algorithms based on dell's requirements to target the user with specific categories of products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recommendations are shown to the user. Maximum customer satisfaction is achieved as the products are of high specifications in minimum customer budget. </a:t>
            </a:r>
          </a:p>
        </p:txBody>
      </p:sp>
    </p:spTree>
    <p:extLst>
      <p:ext uri="{BB962C8B-B14F-4D97-AF65-F5344CB8AC3E}">
        <p14:creationId xmlns:p14="http://schemas.microsoft.com/office/powerpoint/2010/main" val="6393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Now we track the user's interaction with the recommended products and refine the recommendations further based on the actions taken like - product added to cart or products checked out. </a:t>
            </a:r>
            <a:endParaRPr lang="en-US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Interactions with a product on dell.com are used to track product recommendation conversion ratio. This ratio is used to manipulate the recommendations and display popular products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The customer can provide a feedback in the form of a comment. This comment is run through a sentiment analysis algorithm and the factor is used to improve the predictions. </a:t>
            </a:r>
            <a:endParaRPr lang="en-US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We provide a dashboard for the marketing and analysis team to </a:t>
            </a:r>
            <a:r>
              <a:rPr lang="en-US" dirty="0" err="1">
                <a:latin typeface="Arial" panose="020B0604020202020204" pitchFamily="34" charset="0"/>
              </a:rPr>
              <a:t>visualise</a:t>
            </a:r>
            <a:r>
              <a:rPr lang="en-US" dirty="0">
                <a:latin typeface="Arial" panose="020B0604020202020204" pitchFamily="34" charset="0"/>
              </a:rPr>
              <a:t> the performance of our recommendation engine and its outcomes.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7" t="4952" r="14641" b="10065"/>
          <a:stretch/>
        </p:blipFill>
        <p:spPr>
          <a:xfrm>
            <a:off x="832020" y="2059460"/>
            <a:ext cx="4269800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13031" r="22797" b="-2465"/>
          <a:stretch/>
        </p:blipFill>
        <p:spPr>
          <a:xfrm>
            <a:off x="5339412" y="2152646"/>
            <a:ext cx="587564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86" y="2277247"/>
            <a:ext cx="5343525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2035" y="3179807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Priority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8878" y="4277497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Priority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596" y="4544111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Priority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 b="4777"/>
          <a:stretch/>
        </p:blipFill>
        <p:spPr>
          <a:xfrm>
            <a:off x="1383956" y="2174787"/>
            <a:ext cx="967755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4" b="4576"/>
          <a:stretch/>
        </p:blipFill>
        <p:spPr>
          <a:xfrm>
            <a:off x="1260389" y="2273642"/>
            <a:ext cx="9632788" cy="44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2" b="10471"/>
          <a:stretch/>
        </p:blipFill>
        <p:spPr>
          <a:xfrm>
            <a:off x="499088" y="2092411"/>
            <a:ext cx="11182472" cy="45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284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Improved Product Recommendations</vt:lpstr>
      <vt:lpstr>Problem</vt:lpstr>
      <vt:lpstr>Solution</vt:lpstr>
      <vt:lpstr>Solution</vt:lpstr>
      <vt:lpstr>Architecture diagram</vt:lpstr>
      <vt:lpstr>Prediction Algorithm</vt:lpstr>
      <vt:lpstr>Recommendations</vt:lpstr>
      <vt:lpstr>Analytics</vt:lpstr>
      <vt:lpstr>How it all works together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Product Recommendations</dc:title>
  <dc:creator>team caar</dc:creator>
  <cp:lastModifiedBy>1706293</cp:lastModifiedBy>
  <cp:revision>4</cp:revision>
  <dcterms:created xsi:type="dcterms:W3CDTF">2019-12-17T04:10:43Z</dcterms:created>
  <dcterms:modified xsi:type="dcterms:W3CDTF">2019-12-17T04:39:37Z</dcterms:modified>
</cp:coreProperties>
</file>