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6B7A-AEC9-4B9D-9E8C-37C8F3E7FCC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B5B6-796B-40A0-8FB3-6C66B2B0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8104"/>
          </a:xfrm>
        </p:spPr>
        <p:txBody>
          <a:bodyPr/>
          <a:lstStyle/>
          <a:p>
            <a:pPr algn="ctr"/>
            <a:r>
              <a:rPr lang="en-US" dirty="0" smtClean="0"/>
              <a:t>cd &lt;path&gt;</a:t>
            </a:r>
            <a:br>
              <a:rPr lang="en-US" dirty="0" smtClean="0"/>
            </a:br>
            <a:r>
              <a:rPr lang="en-US" dirty="0" smtClean="0"/>
              <a:t>python  –m </a:t>
            </a:r>
            <a:r>
              <a:rPr lang="en-US" dirty="0" err="1" smtClean="0"/>
              <a:t>venv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cd &lt;path&gt;/</a:t>
            </a:r>
            <a:r>
              <a:rPr lang="en-US" dirty="0" err="1" smtClean="0"/>
              <a:t>venv</a:t>
            </a:r>
            <a:r>
              <a:rPr lang="en-US" dirty="0" smtClean="0"/>
              <a:t>/Scripts</a:t>
            </a:r>
            <a:br>
              <a:rPr lang="en-US" dirty="0" smtClean="0"/>
            </a:br>
            <a:r>
              <a:rPr lang="en-US" dirty="0" smtClean="0"/>
              <a:t>activate</a:t>
            </a:r>
            <a:br>
              <a:rPr lang="en-US" dirty="0" smtClean="0"/>
            </a:br>
            <a:r>
              <a:rPr lang="en-US" dirty="0" smtClean="0"/>
              <a:t>cd ..</a:t>
            </a:r>
            <a:br>
              <a:rPr lang="en-US" dirty="0" smtClean="0"/>
            </a:br>
            <a:r>
              <a:rPr lang="en-US" smtClean="0"/>
              <a:t>cd </a:t>
            </a:r>
            <a:r>
              <a:rPr lang="en-US" dirty="0" smtClean="0"/>
              <a:t>..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033463"/>
            <a:ext cx="10515600" cy="51435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pip install </a:t>
            </a:r>
            <a:r>
              <a:rPr lang="en-US" sz="6600" dirty="0" err="1" smtClean="0"/>
              <a:t>django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941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Install Django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err="1"/>
              <a:t>d</a:t>
            </a:r>
            <a:r>
              <a:rPr lang="en-US" sz="5400" dirty="0" err="1" smtClean="0"/>
              <a:t>jango</a:t>
            </a:r>
            <a:r>
              <a:rPr lang="en-US" sz="5400" dirty="0" smtClean="0"/>
              <a:t>-admin </a:t>
            </a:r>
            <a:r>
              <a:rPr lang="en-US" sz="5400" dirty="0" err="1" smtClean="0"/>
              <a:t>startproject</a:t>
            </a:r>
            <a:r>
              <a:rPr lang="en-US" sz="5400" dirty="0" smtClean="0"/>
              <a:t> blog 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701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python manage.py </a:t>
            </a:r>
            <a:r>
              <a:rPr lang="en-US" sz="4400" dirty="0" err="1" smtClean="0"/>
              <a:t>makemigrations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5400" dirty="0"/>
              <a:t>p</a:t>
            </a:r>
            <a:r>
              <a:rPr lang="en-US" sz="5400" dirty="0" smtClean="0"/>
              <a:t>ython manage.py migrate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898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dirty="0" smtClean="0"/>
              <a:t>Running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/>
              <a:t>python manage.py </a:t>
            </a:r>
            <a:r>
              <a:rPr lang="en-US" sz="6000" dirty="0" err="1" smtClean="0"/>
              <a:t>runserver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03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python manage.py </a:t>
            </a:r>
            <a:r>
              <a:rPr lang="en-US" sz="5400" dirty="0" err="1" smtClean="0"/>
              <a:t>createsuperuser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1255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en-US" dirty="0" smtClean="0"/>
              <a:t>Creating a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python </a:t>
            </a:r>
            <a:r>
              <a:rPr lang="en-US" sz="5400" dirty="0"/>
              <a:t>manage.py </a:t>
            </a:r>
            <a:r>
              <a:rPr lang="en-US" sz="5400" dirty="0" err="1"/>
              <a:t>startapp</a:t>
            </a:r>
            <a:r>
              <a:rPr lang="en-US" sz="5400" dirty="0"/>
              <a:t> 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 smtClean="0"/>
              <a:t>Create  an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486811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python </a:t>
            </a:r>
            <a:r>
              <a:rPr lang="en-US" sz="4400" dirty="0"/>
              <a:t>manage.py </a:t>
            </a:r>
            <a:r>
              <a:rPr lang="en-US" sz="4400" dirty="0" err="1"/>
              <a:t>createsuperuser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94B62032F584D9998E7985FB745DF" ma:contentTypeVersion="6" ma:contentTypeDescription="Create a new document." ma:contentTypeScope="" ma:versionID="b1d7bfb513e02c9cc0d92bc574592ab1">
  <xsd:schema xmlns:xsd="http://www.w3.org/2001/XMLSchema" xmlns:xs="http://www.w3.org/2001/XMLSchema" xmlns:p="http://schemas.microsoft.com/office/2006/metadata/properties" xmlns:ns2="f658446f-2be8-4323-ac46-32b2b634537d" xmlns:ns3="31197f64-88b3-4ac2-a8a9-e9301adfbf11" targetNamespace="http://schemas.microsoft.com/office/2006/metadata/properties" ma:root="true" ma:fieldsID="cb9dc8612fbcf69062b1bc99e2d83e6d" ns2:_="" ns3:_="">
    <xsd:import namespace="f658446f-2be8-4323-ac46-32b2b634537d"/>
    <xsd:import namespace="31197f64-88b3-4ac2-a8a9-e9301adfbf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8446f-2be8-4323-ac46-32b2b63453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97f64-88b3-4ac2-a8a9-e9301adfb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8F272B-1709-4B4D-8675-E9A174B163E6}"/>
</file>

<file path=customXml/itemProps2.xml><?xml version="1.0" encoding="utf-8"?>
<ds:datastoreItem xmlns:ds="http://schemas.openxmlformats.org/officeDocument/2006/customXml" ds:itemID="{2210C5F0-395C-45B0-BE8F-A75521882759}"/>
</file>

<file path=customXml/itemProps3.xml><?xml version="1.0" encoding="utf-8"?>
<ds:datastoreItem xmlns:ds="http://schemas.openxmlformats.org/officeDocument/2006/customXml" ds:itemID="{DD02BED1-08EA-41D9-B73B-D1194D86E816}"/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49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cd &lt;path&gt; python  –m venv venv cd &lt;path&gt;/venv/Scripts activate cd .. cd .. </vt:lpstr>
      <vt:lpstr>Django installation</vt:lpstr>
      <vt:lpstr>Install Django Admin</vt:lpstr>
      <vt:lpstr>Migration</vt:lpstr>
      <vt:lpstr>Running the server</vt:lpstr>
      <vt:lpstr>Create a super user</vt:lpstr>
      <vt:lpstr>Creating a app</vt:lpstr>
      <vt:lpstr>Create  an 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installation</dc:title>
  <dc:creator>Ayush Adhikari</dc:creator>
  <cp:lastModifiedBy>Ayush Adhikari</cp:lastModifiedBy>
  <cp:revision>30</cp:revision>
  <dcterms:created xsi:type="dcterms:W3CDTF">2019-07-05T00:46:18Z</dcterms:created>
  <dcterms:modified xsi:type="dcterms:W3CDTF">2022-02-10T09:37:39Z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0x01010087494B62032F584D9998E7985FB745DF</vt:lpwstr>
  </property>
</Properties>
</file>