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83B4-8185-3D28-1AEE-1A6DA2346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02D66-9AC0-E927-3A4D-0FCA16286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1E64-4DC2-D6F2-3590-473B35C0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5CCC-3FF2-09BA-99CE-8AE9DE9B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1D4A1-DF3C-7EBA-ACF0-C9F63B90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6295-54B5-9D5E-6F44-531EDA98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164D6-E777-9105-4ACE-25F0CCB06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8281-8782-7218-6F65-ABBAB944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E0F9F-C991-27CC-9044-DA6068A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435B-0B41-2D99-94BC-5EFFEFAC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1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0A7DB-F4F6-0145-6A03-0D2F1911F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E1C3-CD10-9593-CFC7-79B66366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052F-9324-C85C-B38C-A696287E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64CF-A298-0EF3-99BF-14674640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6DEE-E01C-CF02-F3FF-2D3160DA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09F0-0162-5626-B14E-4A5B3837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7AE8D-DD68-FC14-730E-A5FFD9F4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B8E8-49A1-3BB2-543F-610602AE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796C-0D5B-A687-F23C-85DDB319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AAD1-1FA7-8CC2-D5EC-46F816EF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60C-445F-E8EA-4C6A-70A2D52A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5D0F6-C557-A12E-1415-396E8102A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0C30C-E7F3-96CF-9DC5-06D5D53F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873FA-1A54-2540-73B2-11DC06C5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A6A4-C419-656F-FF54-677E7B32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1F11-E981-E9DF-D867-52404E70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B08D5-3F2C-261F-8861-A5A0D31FA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E035-F5DF-9C28-C43B-D238CA31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EAAC9-12F9-1D82-A7B3-4B143741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3D230-DB86-90CC-9692-2446C0ED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53AA-7037-0E55-5DC7-F857733D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2E65-F8EC-CDE9-8784-E19E743A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A2D9F-9A62-0C89-BE2A-31645F91A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7EACD-940C-588E-2803-420081BBB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D1CA3-2786-D9C0-B132-AFC6216ED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30B46-5685-F31D-4234-C2214F8C3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00872-8E33-C597-E5A5-70C36622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187CA-850D-FA38-4317-9328ED93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E186B-D8A3-BA64-D507-DB0B477B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657-1694-E662-E8CB-F6D881EE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F1DDE-5DCA-3EA3-A03A-331F93E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6DF22-460C-9E09-1CA4-EF02DE429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0D831-B8B7-ED4E-2931-78BA59E0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284F0-5500-5823-29C3-10415516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CF87-9C18-8537-92C3-DFE74AC0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243A1-2219-8667-1E07-78D8FD7E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6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87E4-F4B7-0553-1472-4982D0B8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3640-6F05-BE0E-6D34-7CCEB78AC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3758E-D2EB-27BA-530D-AB3D9318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60592-0E13-B219-0813-5D01FD4F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C5294-0D4F-8CC9-6EE0-BBD920B6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01836-19D7-9A77-0E35-65A8268E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EBC0-74AA-EF3F-CD16-1CBF8583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2F5B4-42D4-218B-E872-67B78789C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DA1A6-C812-CFB4-C71E-407018557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2A113-1CF5-F944-2067-3B4DF7D0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3A60D-2D4D-38D7-8E76-7E6A7BB8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D9869-46A7-6696-E02A-1B7824C1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7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6CB9B-68DD-60AE-F597-F20B9B16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3685-34D0-2C42-AF68-2DDDB0F2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ADEB-C2BD-B5CB-6B8F-02AE415E7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68E3-5BC3-9B40-A058-54CFF2A3E81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4EA3-BC14-1E38-8E84-41DF24A7A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82BB-E6CD-B57D-2851-167F2337D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50C0-2798-8A43-AEEF-153966511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FCD8C9-10B9-84BC-9290-A74D9D80A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01"/>
          <a:stretch/>
        </p:blipFill>
        <p:spPr bwMode="auto">
          <a:xfrm>
            <a:off x="1159497" y="344549"/>
            <a:ext cx="10020693" cy="13334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27E0AD-6F65-A506-8C28-803B2A988550}"/>
              </a:ext>
            </a:extLst>
          </p:cNvPr>
          <p:cNvSpPr txBox="1"/>
          <p:nvPr/>
        </p:nvSpPr>
        <p:spPr>
          <a:xfrm>
            <a:off x="1922454" y="1936164"/>
            <a:ext cx="77582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kern="1400" spc="-5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</a:p>
          <a:p>
            <a:pPr algn="ctr"/>
            <a:r>
              <a:rPr lang="en-IN" sz="2400" kern="1400" spc="-5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 Blind Stick using IOT</a:t>
            </a:r>
            <a:r>
              <a:rPr lang="en-IN" sz="2400" b="1" kern="1400" spc="-50" dirty="0">
                <a:solidFill>
                  <a:srgbClr val="000000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kern="1400" spc="-50" dirty="0">
                <a:solidFill>
                  <a:srgbClr val="000000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IN" sz="2400" kern="1400" spc="-5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6810B-EAAD-2082-FD9F-91714F3AE63C}"/>
              </a:ext>
            </a:extLst>
          </p:cNvPr>
          <p:cNvSpPr txBox="1"/>
          <p:nvPr/>
        </p:nvSpPr>
        <p:spPr>
          <a:xfrm>
            <a:off x="3132056" y="3177323"/>
            <a:ext cx="6094428" cy="3132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IN" sz="2400" b="1" kern="1400" spc="-5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OF PROJECT AND ROLL NUMBERS</a:t>
            </a:r>
            <a:endParaRPr lang="en-IN" sz="2400" kern="1400" spc="-5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A.Reethika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23H71A1201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G.V.Akhila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-23H71A1212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G.Dola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Siva Shankar-23H71A1213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G.Karthik-23H71A1217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P.Pooja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Sri-23H71A1245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T.Karthik-23H71A1257</a:t>
            </a:r>
          </a:p>
        </p:txBody>
      </p:sp>
    </p:spTree>
    <p:extLst>
      <p:ext uri="{BB962C8B-B14F-4D97-AF65-F5344CB8AC3E}">
        <p14:creationId xmlns:p14="http://schemas.microsoft.com/office/powerpoint/2010/main" val="417557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372-92B0-6DFC-42DC-CC3DA004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CAEC05-9C66-677D-8353-9DC6EBB88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1" t="5324"/>
          <a:stretch/>
        </p:blipFill>
        <p:spPr>
          <a:xfrm>
            <a:off x="0" y="0"/>
            <a:ext cx="12287703" cy="6858000"/>
          </a:xfrm>
        </p:spPr>
      </p:pic>
    </p:spTree>
    <p:extLst>
      <p:ext uri="{BB962C8B-B14F-4D97-AF65-F5344CB8AC3E}">
        <p14:creationId xmlns:p14="http://schemas.microsoft.com/office/powerpoint/2010/main" val="411963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7E3D-D82E-D795-086F-A24488C0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AC0268-EAEA-DEC6-2CB3-808C05DC4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6809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12F6-43AB-07A4-2BD8-865BDFE7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6F7E8B-1496-7D32-AEE8-5E6E2A631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5265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92CA2-D6BF-E511-77DB-1DF9CA8E6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CB7A-46B8-A6C8-7C3C-A8C93DCE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3" y="3697101"/>
            <a:ext cx="9144000" cy="2684091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8727D3-CF25-6063-F8F3-601AEE3D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950" y="15178"/>
            <a:ext cx="12477877" cy="70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4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0035-8E11-8AD2-8C47-F17035D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07504D-D29D-24A5-75B9-7EB87C917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9952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F5FC-0CD8-B582-8098-B52966C6D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027899-AAD7-677A-FF21-6D6FA1E22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9553" cy="6789266"/>
          </a:xfrm>
        </p:spPr>
      </p:pic>
    </p:spTree>
    <p:extLst>
      <p:ext uri="{BB962C8B-B14F-4D97-AF65-F5344CB8AC3E}">
        <p14:creationId xmlns:p14="http://schemas.microsoft.com/office/powerpoint/2010/main" val="83427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6F32-967A-63E0-9759-858DE758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E4D796-51A4-2C86-18E7-3F14F98CC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9700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FBED-4B0D-0751-3306-19F2921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C52A3F-C044-E56B-A43A-5D3B2D324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21781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2607-8681-C229-7092-8734F28C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C33556-91C4-916B-34C1-447FF04BC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4561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C390-BCE6-93A0-6A5D-F949C19B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7244CA-CE3E-4040-7B54-66A3015CE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3809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C8CA-E127-C437-716D-19A67FFE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73ACBE-A1D5-1A9C-5301-BB50B4885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5991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akhila.gangisetty001@gmail.com</dc:creator>
  <cp:lastModifiedBy>akhila.gangisetty001@gmail.com</cp:lastModifiedBy>
  <cp:revision>6</cp:revision>
  <dcterms:created xsi:type="dcterms:W3CDTF">2023-09-11T06:41:06Z</dcterms:created>
  <dcterms:modified xsi:type="dcterms:W3CDTF">2024-11-13T16:50:54Z</dcterms:modified>
</cp:coreProperties>
</file>