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8" r:id="rId3"/>
    <p:sldId id="259" r:id="rId4"/>
    <p:sldId id="260" r:id="rId5"/>
    <p:sldId id="261" r:id="rId6"/>
    <p:sldId id="268" r:id="rId7"/>
    <p:sldId id="267" r:id="rId8"/>
    <p:sldId id="269" r:id="rId9"/>
    <p:sldId id="270" r:id="rId10"/>
    <p:sldId id="275" r:id="rId11"/>
    <p:sldId id="263" r:id="rId12"/>
    <p:sldId id="272" r:id="rId13"/>
    <p:sldId id="273" r:id="rId14"/>
    <p:sldId id="274" r:id="rId15"/>
    <p:sldId id="271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AED4A-2F9F-4508-B284-107E1B848B90}" v="28" dt="2023-05-03T09:40:40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ethika Bollaboyana" userId="a36770cb85866558" providerId="LiveId" clId="{0D1AED4A-2F9F-4508-B284-107E1B848B90}"/>
    <pc:docChg chg="undo custSel addSld delSld modSld sldOrd">
      <pc:chgData name="Reethika Bollaboyana" userId="a36770cb85866558" providerId="LiveId" clId="{0D1AED4A-2F9F-4508-B284-107E1B848B90}" dt="2023-05-03T09:43:00.813" v="1379" actId="1076"/>
      <pc:docMkLst>
        <pc:docMk/>
      </pc:docMkLst>
      <pc:sldChg chg="addSp delSp modSp mod">
        <pc:chgData name="Reethika Bollaboyana" userId="a36770cb85866558" providerId="LiveId" clId="{0D1AED4A-2F9F-4508-B284-107E1B848B90}" dt="2023-05-03T07:50:20.758" v="82" actId="122"/>
        <pc:sldMkLst>
          <pc:docMk/>
          <pc:sldMk cId="2479788615" sldId="261"/>
        </pc:sldMkLst>
        <pc:spChg chg="del">
          <ac:chgData name="Reethika Bollaboyana" userId="a36770cb85866558" providerId="LiveId" clId="{0D1AED4A-2F9F-4508-B284-107E1B848B90}" dt="2023-05-03T07:49:16.483" v="41" actId="931"/>
          <ac:spMkLst>
            <pc:docMk/>
            <pc:sldMk cId="2479788615" sldId="261"/>
            <ac:spMk id="3" creationId="{8CB5A32D-0753-CEF3-CF01-2DD6B7FC94D4}"/>
          </ac:spMkLst>
        </pc:spChg>
        <pc:spChg chg="add mod">
          <ac:chgData name="Reethika Bollaboyana" userId="a36770cb85866558" providerId="LiveId" clId="{0D1AED4A-2F9F-4508-B284-107E1B848B90}" dt="2023-05-03T07:50:20.758" v="82" actId="122"/>
          <ac:spMkLst>
            <pc:docMk/>
            <pc:sldMk cId="2479788615" sldId="261"/>
            <ac:spMk id="6" creationId="{0C9699BE-9483-0EA4-F728-D36045B10F9F}"/>
          </ac:spMkLst>
        </pc:spChg>
        <pc:picChg chg="add mod">
          <ac:chgData name="Reethika Bollaboyana" userId="a36770cb85866558" providerId="LiveId" clId="{0D1AED4A-2F9F-4508-B284-107E1B848B90}" dt="2023-05-03T07:49:36.233" v="48" actId="1076"/>
          <ac:picMkLst>
            <pc:docMk/>
            <pc:sldMk cId="2479788615" sldId="261"/>
            <ac:picMk id="5" creationId="{BC536775-69F1-2B50-B8FD-B17AD5C6D830}"/>
          </ac:picMkLst>
        </pc:picChg>
      </pc:sldChg>
      <pc:sldChg chg="addSp delSp modSp del mod">
        <pc:chgData name="Reethika Bollaboyana" userId="a36770cb85866558" providerId="LiveId" clId="{0D1AED4A-2F9F-4508-B284-107E1B848B90}" dt="2023-05-03T09:31:55.858" v="1053" actId="2696"/>
        <pc:sldMkLst>
          <pc:docMk/>
          <pc:sldMk cId="1841416713" sldId="262"/>
        </pc:sldMkLst>
        <pc:spChg chg="del">
          <ac:chgData name="Reethika Bollaboyana" userId="a36770cb85866558" providerId="LiveId" clId="{0D1AED4A-2F9F-4508-B284-107E1B848B90}" dt="2023-05-03T09:31:45.313" v="1049" actId="931"/>
          <ac:spMkLst>
            <pc:docMk/>
            <pc:sldMk cId="1841416713" sldId="262"/>
            <ac:spMk id="3" creationId="{17F7C14F-A138-3D97-9E55-E8688292069A}"/>
          </ac:spMkLst>
        </pc:spChg>
        <pc:picChg chg="add mod">
          <ac:chgData name="Reethika Bollaboyana" userId="a36770cb85866558" providerId="LiveId" clId="{0D1AED4A-2F9F-4508-B284-107E1B848B90}" dt="2023-05-03T09:31:49.962" v="1052" actId="14100"/>
          <ac:picMkLst>
            <pc:docMk/>
            <pc:sldMk cId="1841416713" sldId="262"/>
            <ac:picMk id="5" creationId="{25A984E3-1214-E4F8-4968-83F59A2FA71C}"/>
          </ac:picMkLst>
        </pc:picChg>
      </pc:sldChg>
      <pc:sldChg chg="addSp delSp modSp mod">
        <pc:chgData name="Reethika Bollaboyana" userId="a36770cb85866558" providerId="LiveId" clId="{0D1AED4A-2F9F-4508-B284-107E1B848B90}" dt="2023-05-03T09:28:42.906" v="1021" actId="14100"/>
        <pc:sldMkLst>
          <pc:docMk/>
          <pc:sldMk cId="1922663490" sldId="263"/>
        </pc:sldMkLst>
        <pc:spChg chg="del mod">
          <ac:chgData name="Reethika Bollaboyana" userId="a36770cb85866558" providerId="LiveId" clId="{0D1AED4A-2F9F-4508-B284-107E1B848B90}" dt="2023-05-03T09:28:32.447" v="1016" actId="931"/>
          <ac:spMkLst>
            <pc:docMk/>
            <pc:sldMk cId="1922663490" sldId="263"/>
            <ac:spMk id="3" creationId="{06D2DC5C-2A2F-5485-AA4A-D88D1BDEFFC7}"/>
          </ac:spMkLst>
        </pc:spChg>
        <pc:picChg chg="add mod">
          <ac:chgData name="Reethika Bollaboyana" userId="a36770cb85866558" providerId="LiveId" clId="{0D1AED4A-2F9F-4508-B284-107E1B848B90}" dt="2023-05-03T09:28:42.906" v="1021" actId="14100"/>
          <ac:picMkLst>
            <pc:docMk/>
            <pc:sldMk cId="1922663490" sldId="263"/>
            <ac:picMk id="5" creationId="{1F268D65-6620-5153-1A37-97A2A0E1B352}"/>
          </ac:picMkLst>
        </pc:picChg>
      </pc:sldChg>
      <pc:sldChg chg="del">
        <pc:chgData name="Reethika Bollaboyana" userId="a36770cb85866558" providerId="LiveId" clId="{0D1AED4A-2F9F-4508-B284-107E1B848B90}" dt="2023-05-03T07:44:33.027" v="1" actId="2696"/>
        <pc:sldMkLst>
          <pc:docMk/>
          <pc:sldMk cId="1538568611" sldId="265"/>
        </pc:sldMkLst>
      </pc:sldChg>
      <pc:sldChg chg="modSp new mod">
        <pc:chgData name="Reethika Bollaboyana" userId="a36770cb85866558" providerId="LiveId" clId="{0D1AED4A-2F9F-4508-B284-107E1B848B90}" dt="2023-05-03T09:24:13.164" v="1014" actId="122"/>
        <pc:sldMkLst>
          <pc:docMk/>
          <pc:sldMk cId="4216511665" sldId="265"/>
        </pc:sldMkLst>
        <pc:spChg chg="mod">
          <ac:chgData name="Reethika Bollaboyana" userId="a36770cb85866558" providerId="LiveId" clId="{0D1AED4A-2F9F-4508-B284-107E1B848B90}" dt="2023-05-03T09:24:13.164" v="1014" actId="122"/>
          <ac:spMkLst>
            <pc:docMk/>
            <pc:sldMk cId="4216511665" sldId="265"/>
            <ac:spMk id="2" creationId="{AD5892B0-3717-3436-D4E4-E18938F98082}"/>
          </ac:spMkLst>
        </pc:spChg>
      </pc:sldChg>
      <pc:sldChg chg="addSp delSp modSp new mod setBg">
        <pc:chgData name="Reethika Bollaboyana" userId="a36770cb85866558" providerId="LiveId" clId="{0D1AED4A-2F9F-4508-B284-107E1B848B90}" dt="2023-05-03T09:24:02.287" v="1009" actId="1076"/>
        <pc:sldMkLst>
          <pc:docMk/>
          <pc:sldMk cId="3402895011" sldId="266"/>
        </pc:sldMkLst>
        <pc:spChg chg="mod">
          <ac:chgData name="Reethika Bollaboyana" userId="a36770cb85866558" providerId="LiveId" clId="{0D1AED4A-2F9F-4508-B284-107E1B848B90}" dt="2023-05-03T09:23:55.869" v="1008" actId="122"/>
          <ac:spMkLst>
            <pc:docMk/>
            <pc:sldMk cId="3402895011" sldId="266"/>
            <ac:spMk id="2" creationId="{99580FD7-96CC-D266-CAFA-31813F39AB55}"/>
          </ac:spMkLst>
        </pc:spChg>
        <pc:spChg chg="mod">
          <ac:chgData name="Reethika Bollaboyana" userId="a36770cb85866558" providerId="LiveId" clId="{0D1AED4A-2F9F-4508-B284-107E1B848B90}" dt="2023-05-03T07:46:38.640" v="40" actId="26606"/>
          <ac:spMkLst>
            <pc:docMk/>
            <pc:sldMk cId="3402895011" sldId="266"/>
            <ac:spMk id="3" creationId="{6CACDFAF-79AA-B3EC-2C0E-11DD8F8DA81B}"/>
          </ac:spMkLst>
        </pc:spChg>
        <pc:spChg chg="add del">
          <ac:chgData name="Reethika Bollaboyana" userId="a36770cb85866558" providerId="LiveId" clId="{0D1AED4A-2F9F-4508-B284-107E1B848B90}" dt="2023-05-03T07:46:38.634" v="39" actId="26606"/>
          <ac:spMkLst>
            <pc:docMk/>
            <pc:sldMk cId="3402895011" sldId="266"/>
            <ac:spMk id="8" creationId="{6F5A5072-7B47-4D32-B52A-4EBBF590B8A5}"/>
          </ac:spMkLst>
        </pc:spChg>
        <pc:spChg chg="add del">
          <ac:chgData name="Reethika Bollaboyana" userId="a36770cb85866558" providerId="LiveId" clId="{0D1AED4A-2F9F-4508-B284-107E1B848B90}" dt="2023-05-03T07:46:20.916" v="37" actId="26606"/>
          <ac:spMkLst>
            <pc:docMk/>
            <pc:sldMk cId="3402895011" sldId="266"/>
            <ac:spMk id="10" creationId="{65219498-D544-41AC-98FE-8F956EF66A62}"/>
          </ac:spMkLst>
        </pc:spChg>
        <pc:spChg chg="add del">
          <ac:chgData name="Reethika Bollaboyana" userId="a36770cb85866558" providerId="LiveId" clId="{0D1AED4A-2F9F-4508-B284-107E1B848B90}" dt="2023-05-03T07:46:20.916" v="37" actId="26606"/>
          <ac:spMkLst>
            <pc:docMk/>
            <pc:sldMk cId="3402895011" sldId="266"/>
            <ac:spMk id="12" creationId="{F500DBFC-17A9-4E0A-AEE2-A49F9AEEF0FD}"/>
          </ac:spMkLst>
        </pc:spChg>
        <pc:spChg chg="add del">
          <ac:chgData name="Reethika Bollaboyana" userId="a36770cb85866558" providerId="LiveId" clId="{0D1AED4A-2F9F-4508-B284-107E1B848B90}" dt="2023-05-03T07:46:38.634" v="39" actId="26606"/>
          <ac:spMkLst>
            <pc:docMk/>
            <pc:sldMk cId="3402895011" sldId="266"/>
            <ac:spMk id="20" creationId="{9715DAF0-AE1B-46C9-8A6B-DB2AA05AB91D}"/>
          </ac:spMkLst>
        </pc:spChg>
        <pc:spChg chg="add del">
          <ac:chgData name="Reethika Bollaboyana" userId="a36770cb85866558" providerId="LiveId" clId="{0D1AED4A-2F9F-4508-B284-107E1B848B90}" dt="2023-05-03T07:46:38.634" v="39" actId="26606"/>
          <ac:spMkLst>
            <pc:docMk/>
            <pc:sldMk cId="3402895011" sldId="266"/>
            <ac:spMk id="21" creationId="{6016219D-510E-4184-9090-6D5578A87BD1}"/>
          </ac:spMkLst>
        </pc:spChg>
        <pc:spChg chg="add del">
          <ac:chgData name="Reethika Bollaboyana" userId="a36770cb85866558" providerId="LiveId" clId="{0D1AED4A-2F9F-4508-B284-107E1B848B90}" dt="2023-05-03T07:46:38.634" v="39" actId="26606"/>
          <ac:spMkLst>
            <pc:docMk/>
            <pc:sldMk cId="3402895011" sldId="266"/>
            <ac:spMk id="22" creationId="{AFF4A713-7B75-4B21-90D7-5AB19547C728}"/>
          </ac:spMkLst>
        </pc:spChg>
        <pc:spChg chg="add del">
          <ac:chgData name="Reethika Bollaboyana" userId="a36770cb85866558" providerId="LiveId" clId="{0D1AED4A-2F9F-4508-B284-107E1B848B90}" dt="2023-05-03T07:46:38.634" v="39" actId="26606"/>
          <ac:spMkLst>
            <pc:docMk/>
            <pc:sldMk cId="3402895011" sldId="266"/>
            <ac:spMk id="23" creationId="{DC631C0B-6DA6-4E57-8231-CE32B3434A7E}"/>
          </ac:spMkLst>
        </pc:spChg>
        <pc:spChg chg="add del">
          <ac:chgData name="Reethika Bollaboyana" userId="a36770cb85866558" providerId="LiveId" clId="{0D1AED4A-2F9F-4508-B284-107E1B848B90}" dt="2023-05-03T07:46:38.634" v="39" actId="26606"/>
          <ac:spMkLst>
            <pc:docMk/>
            <pc:sldMk cId="3402895011" sldId="266"/>
            <ac:spMk id="24" creationId="{C29501E6-A978-4A61-9689-9085AF97A53A}"/>
          </ac:spMkLst>
        </pc:spChg>
        <pc:spChg chg="add">
          <ac:chgData name="Reethika Bollaboyana" userId="a36770cb85866558" providerId="LiveId" clId="{0D1AED4A-2F9F-4508-B284-107E1B848B90}" dt="2023-05-03T07:46:38.640" v="40" actId="26606"/>
          <ac:spMkLst>
            <pc:docMk/>
            <pc:sldMk cId="3402895011" sldId="266"/>
            <ac:spMk id="26" creationId="{2791B33F-CE76-4EF1-8227-54ED041CD4BD}"/>
          </ac:spMkLst>
        </pc:spChg>
        <pc:grpChg chg="add del">
          <ac:chgData name="Reethika Bollaboyana" userId="a36770cb85866558" providerId="LiveId" clId="{0D1AED4A-2F9F-4508-B284-107E1B848B90}" dt="2023-05-03T07:46:20.916" v="37" actId="26606"/>
          <ac:grpSpMkLst>
            <pc:docMk/>
            <pc:sldMk cId="3402895011" sldId="266"/>
            <ac:grpSpMk id="14" creationId="{D74613BB-817C-4C4F-8A24-4936F2F064C0}"/>
          </ac:grpSpMkLst>
        </pc:grpChg>
        <pc:picChg chg="add del">
          <ac:chgData name="Reethika Bollaboyana" userId="a36770cb85866558" providerId="LiveId" clId="{0D1AED4A-2F9F-4508-B284-107E1B848B90}" dt="2023-05-03T07:46:20.916" v="37" actId="26606"/>
          <ac:picMkLst>
            <pc:docMk/>
            <pc:sldMk cId="3402895011" sldId="266"/>
            <ac:picMk id="7" creationId="{39576E90-75ED-BE5E-EF21-256475F8B332}"/>
          </ac:picMkLst>
        </pc:picChg>
        <pc:picChg chg="add mod">
          <ac:chgData name="Reethika Bollaboyana" userId="a36770cb85866558" providerId="LiveId" clId="{0D1AED4A-2F9F-4508-B284-107E1B848B90}" dt="2023-05-03T09:24:02.287" v="1009" actId="1076"/>
          <ac:picMkLst>
            <pc:docMk/>
            <pc:sldMk cId="3402895011" sldId="266"/>
            <ac:picMk id="27" creationId="{59924E8A-ECB6-6A46-CC17-7FA987F9D4F1}"/>
          </ac:picMkLst>
        </pc:picChg>
      </pc:sldChg>
      <pc:sldChg chg="delSp del">
        <pc:chgData name="Reethika Bollaboyana" userId="a36770cb85866558" providerId="LiveId" clId="{0D1AED4A-2F9F-4508-B284-107E1B848B90}" dt="2023-05-03T07:44:41.150" v="2" actId="2696"/>
        <pc:sldMkLst>
          <pc:docMk/>
          <pc:sldMk cId="4064470599" sldId="266"/>
        </pc:sldMkLst>
        <pc:picChg chg="del">
          <ac:chgData name="Reethika Bollaboyana" userId="a36770cb85866558" providerId="LiveId" clId="{0D1AED4A-2F9F-4508-B284-107E1B848B90}" dt="2023-05-03T07:44:22.848" v="0" actId="21"/>
          <ac:picMkLst>
            <pc:docMk/>
            <pc:sldMk cId="4064470599" sldId="266"/>
            <ac:picMk id="6146" creationId="{9A9A23E6-8EFB-6DCF-DA93-914BA76F858E}"/>
          </ac:picMkLst>
        </pc:picChg>
      </pc:sldChg>
      <pc:sldChg chg="addSp delSp modSp new mod ord">
        <pc:chgData name="Reethika Bollaboyana" userId="a36770cb85866558" providerId="LiveId" clId="{0D1AED4A-2F9F-4508-B284-107E1B848B90}" dt="2023-05-03T07:54:23.984" v="184" actId="122"/>
        <pc:sldMkLst>
          <pc:docMk/>
          <pc:sldMk cId="2452519902" sldId="267"/>
        </pc:sldMkLst>
        <pc:spChg chg="del">
          <ac:chgData name="Reethika Bollaboyana" userId="a36770cb85866558" providerId="LiveId" clId="{0D1AED4A-2F9F-4508-B284-107E1B848B90}" dt="2023-05-03T07:50:50.681" v="84" actId="931"/>
          <ac:spMkLst>
            <pc:docMk/>
            <pc:sldMk cId="2452519902" sldId="267"/>
            <ac:spMk id="3" creationId="{8CDE00C3-BCF0-5933-2B00-D3DED46C56FF}"/>
          </ac:spMkLst>
        </pc:spChg>
        <pc:spChg chg="add del mod">
          <ac:chgData name="Reethika Bollaboyana" userId="a36770cb85866558" providerId="LiveId" clId="{0D1AED4A-2F9F-4508-B284-107E1B848B90}" dt="2023-05-03T07:51:21.292" v="89" actId="931"/>
          <ac:spMkLst>
            <pc:docMk/>
            <pc:sldMk cId="2452519902" sldId="267"/>
            <ac:spMk id="7" creationId="{0542D234-ECA7-3024-0153-BF042E7861FB}"/>
          </ac:spMkLst>
        </pc:spChg>
        <pc:spChg chg="add mod">
          <ac:chgData name="Reethika Bollaboyana" userId="a36770cb85866558" providerId="LiveId" clId="{0D1AED4A-2F9F-4508-B284-107E1B848B90}" dt="2023-05-03T07:54:23.984" v="184" actId="122"/>
          <ac:spMkLst>
            <pc:docMk/>
            <pc:sldMk cId="2452519902" sldId="267"/>
            <ac:spMk id="10" creationId="{705126E8-5ED9-812D-F17F-AEC2DA17D435}"/>
          </ac:spMkLst>
        </pc:spChg>
        <pc:picChg chg="add del mod">
          <ac:chgData name="Reethika Bollaboyana" userId="a36770cb85866558" providerId="LiveId" clId="{0D1AED4A-2F9F-4508-B284-107E1B848B90}" dt="2023-05-03T07:51:08.585" v="88" actId="21"/>
          <ac:picMkLst>
            <pc:docMk/>
            <pc:sldMk cId="2452519902" sldId="267"/>
            <ac:picMk id="5" creationId="{F6D63518-EE5B-29FE-8B7E-E00D7690636A}"/>
          </ac:picMkLst>
        </pc:picChg>
        <pc:picChg chg="add mod">
          <ac:chgData name="Reethika Bollaboyana" userId="a36770cb85866558" providerId="LiveId" clId="{0D1AED4A-2F9F-4508-B284-107E1B848B90}" dt="2023-05-03T07:53:50.708" v="143" actId="14100"/>
          <ac:picMkLst>
            <pc:docMk/>
            <pc:sldMk cId="2452519902" sldId="267"/>
            <ac:picMk id="9" creationId="{917E2B96-5130-C9AF-3ABA-E8D3A4BADBC0}"/>
          </ac:picMkLst>
        </pc:picChg>
      </pc:sldChg>
      <pc:sldChg chg="addSp delSp modSp new mod">
        <pc:chgData name="Reethika Bollaboyana" userId="a36770cb85866558" providerId="LiveId" clId="{0D1AED4A-2F9F-4508-B284-107E1B848B90}" dt="2023-05-03T07:53:01.325" v="133" actId="122"/>
        <pc:sldMkLst>
          <pc:docMk/>
          <pc:sldMk cId="2779010994" sldId="268"/>
        </pc:sldMkLst>
        <pc:spChg chg="del">
          <ac:chgData name="Reethika Bollaboyana" userId="a36770cb85866558" providerId="LiveId" clId="{0D1AED4A-2F9F-4508-B284-107E1B848B90}" dt="2023-05-03T07:52:12.327" v="93" actId="931"/>
          <ac:spMkLst>
            <pc:docMk/>
            <pc:sldMk cId="2779010994" sldId="268"/>
            <ac:spMk id="3" creationId="{6A203E22-7089-0DCB-418D-A92FC766A4F0}"/>
          </ac:spMkLst>
        </pc:spChg>
        <pc:spChg chg="add mod">
          <ac:chgData name="Reethika Bollaboyana" userId="a36770cb85866558" providerId="LiveId" clId="{0D1AED4A-2F9F-4508-B284-107E1B848B90}" dt="2023-05-03T07:53:01.325" v="133" actId="122"/>
          <ac:spMkLst>
            <pc:docMk/>
            <pc:sldMk cId="2779010994" sldId="268"/>
            <ac:spMk id="6" creationId="{63E40A6E-794A-5FBC-679C-E8EFC969D006}"/>
          </ac:spMkLst>
        </pc:spChg>
        <pc:picChg chg="add mod">
          <ac:chgData name="Reethika Bollaboyana" userId="a36770cb85866558" providerId="LiveId" clId="{0D1AED4A-2F9F-4508-B284-107E1B848B90}" dt="2023-05-03T07:52:25.816" v="98" actId="14100"/>
          <ac:picMkLst>
            <pc:docMk/>
            <pc:sldMk cId="2779010994" sldId="268"/>
            <ac:picMk id="5" creationId="{30E6CC00-B32C-864E-F652-B2B96B1E0803}"/>
          </ac:picMkLst>
        </pc:picChg>
      </pc:sldChg>
      <pc:sldChg chg="addSp modSp new mod">
        <pc:chgData name="Reethika Bollaboyana" userId="a36770cb85866558" providerId="LiveId" clId="{0D1AED4A-2F9F-4508-B284-107E1B848B90}" dt="2023-05-03T07:56:51.730" v="203" actId="14100"/>
        <pc:sldMkLst>
          <pc:docMk/>
          <pc:sldMk cId="668114296" sldId="269"/>
        </pc:sldMkLst>
        <pc:picChg chg="add mod">
          <ac:chgData name="Reethika Bollaboyana" userId="a36770cb85866558" providerId="LiveId" clId="{0D1AED4A-2F9F-4508-B284-107E1B848B90}" dt="2023-05-03T07:56:51.730" v="203" actId="14100"/>
          <ac:picMkLst>
            <pc:docMk/>
            <pc:sldMk cId="668114296" sldId="269"/>
            <ac:picMk id="3" creationId="{ED62A5AF-907F-435E-DA33-9B8B6BF094EB}"/>
          </ac:picMkLst>
        </pc:picChg>
      </pc:sldChg>
      <pc:sldChg chg="addSp delSp modSp new del mod ord">
        <pc:chgData name="Reethika Bollaboyana" userId="a36770cb85866558" providerId="LiveId" clId="{0D1AED4A-2F9F-4508-B284-107E1B848B90}" dt="2023-05-03T07:56:14.064" v="195" actId="2696"/>
        <pc:sldMkLst>
          <pc:docMk/>
          <pc:sldMk cId="3720899668" sldId="269"/>
        </pc:sldMkLst>
        <pc:picChg chg="add del mod">
          <ac:chgData name="Reethika Bollaboyana" userId="a36770cb85866558" providerId="LiveId" clId="{0D1AED4A-2F9F-4508-B284-107E1B848B90}" dt="2023-05-03T07:53:30.529" v="138" actId="21"/>
          <ac:picMkLst>
            <pc:docMk/>
            <pc:sldMk cId="3720899668" sldId="269"/>
            <ac:picMk id="3" creationId="{EC50E74B-BDCB-F03D-5A29-381F0E85401D}"/>
          </ac:picMkLst>
        </pc:picChg>
        <pc:picChg chg="add del mod">
          <ac:chgData name="Reethika Bollaboyana" userId="a36770cb85866558" providerId="LiveId" clId="{0D1AED4A-2F9F-4508-B284-107E1B848B90}" dt="2023-05-03T07:54:49.712" v="190" actId="21"/>
          <ac:picMkLst>
            <pc:docMk/>
            <pc:sldMk cId="3720899668" sldId="269"/>
            <ac:picMk id="5" creationId="{78324939-5F89-3623-AEA9-1441988BCD8B}"/>
          </ac:picMkLst>
        </pc:picChg>
        <pc:picChg chg="add del mod">
          <ac:chgData name="Reethika Bollaboyana" userId="a36770cb85866558" providerId="LiveId" clId="{0D1AED4A-2F9F-4508-B284-107E1B848B90}" dt="2023-05-03T07:55:01.515" v="194" actId="21"/>
          <ac:picMkLst>
            <pc:docMk/>
            <pc:sldMk cId="3720899668" sldId="269"/>
            <ac:picMk id="7" creationId="{0FB51301-D547-3925-1C32-F32B35A8449C}"/>
          </ac:picMkLst>
        </pc:picChg>
      </pc:sldChg>
      <pc:sldChg chg="modSp new mod">
        <pc:chgData name="Reethika Bollaboyana" userId="a36770cb85866558" providerId="LiveId" clId="{0D1AED4A-2F9F-4508-B284-107E1B848B90}" dt="2023-05-03T09:17:44.335" v="1007" actId="20577"/>
        <pc:sldMkLst>
          <pc:docMk/>
          <pc:sldMk cId="3729283106" sldId="270"/>
        </pc:sldMkLst>
        <pc:spChg chg="mod">
          <ac:chgData name="Reethika Bollaboyana" userId="a36770cb85866558" providerId="LiveId" clId="{0D1AED4A-2F9F-4508-B284-107E1B848B90}" dt="2023-05-03T07:57:20.064" v="215" actId="20577"/>
          <ac:spMkLst>
            <pc:docMk/>
            <pc:sldMk cId="3729283106" sldId="270"/>
            <ac:spMk id="2" creationId="{D3FDA46F-0EBF-6C81-C323-B3F8A3218A61}"/>
          </ac:spMkLst>
        </pc:spChg>
        <pc:spChg chg="mod">
          <ac:chgData name="Reethika Bollaboyana" userId="a36770cb85866558" providerId="LiveId" clId="{0D1AED4A-2F9F-4508-B284-107E1B848B90}" dt="2023-05-03T09:17:44.335" v="1007" actId="20577"/>
          <ac:spMkLst>
            <pc:docMk/>
            <pc:sldMk cId="3729283106" sldId="270"/>
            <ac:spMk id="3" creationId="{622D1928-A138-E244-5154-B0A98AD52B73}"/>
          </ac:spMkLst>
        </pc:spChg>
      </pc:sldChg>
      <pc:sldChg chg="addSp modSp new mod">
        <pc:chgData name="Reethika Bollaboyana" userId="a36770cb85866558" providerId="LiveId" clId="{0D1AED4A-2F9F-4508-B284-107E1B848B90}" dt="2023-05-03T09:31:05.304" v="1048" actId="1076"/>
        <pc:sldMkLst>
          <pc:docMk/>
          <pc:sldMk cId="3269381080" sldId="271"/>
        </pc:sldMkLst>
        <pc:picChg chg="add mod">
          <ac:chgData name="Reethika Bollaboyana" userId="a36770cb85866558" providerId="LiveId" clId="{0D1AED4A-2F9F-4508-B284-107E1B848B90}" dt="2023-05-03T09:31:05.304" v="1048" actId="1076"/>
          <ac:picMkLst>
            <pc:docMk/>
            <pc:sldMk cId="3269381080" sldId="271"/>
            <ac:picMk id="3" creationId="{D2A27A16-A11E-300A-1048-2D876EA65855}"/>
          </ac:picMkLst>
        </pc:picChg>
      </pc:sldChg>
      <pc:sldChg chg="addSp modSp new mod">
        <pc:chgData name="Reethika Bollaboyana" userId="a36770cb85866558" providerId="LiveId" clId="{0D1AED4A-2F9F-4508-B284-107E1B848B90}" dt="2023-05-03T09:29:48.665" v="1035" actId="1076"/>
        <pc:sldMkLst>
          <pc:docMk/>
          <pc:sldMk cId="98274712" sldId="272"/>
        </pc:sldMkLst>
        <pc:picChg chg="add mod">
          <ac:chgData name="Reethika Bollaboyana" userId="a36770cb85866558" providerId="LiveId" clId="{0D1AED4A-2F9F-4508-B284-107E1B848B90}" dt="2023-05-03T09:29:48.665" v="1035" actId="1076"/>
          <ac:picMkLst>
            <pc:docMk/>
            <pc:sldMk cId="98274712" sldId="272"/>
            <ac:picMk id="3" creationId="{30E5539C-B499-9CA2-CFCE-A20E3805ABB1}"/>
          </ac:picMkLst>
        </pc:picChg>
      </pc:sldChg>
      <pc:sldChg chg="addSp modSp new mod">
        <pc:chgData name="Reethika Bollaboyana" userId="a36770cb85866558" providerId="LiveId" clId="{0D1AED4A-2F9F-4508-B284-107E1B848B90}" dt="2023-05-03T09:30:13.799" v="1041" actId="14100"/>
        <pc:sldMkLst>
          <pc:docMk/>
          <pc:sldMk cId="431129869" sldId="273"/>
        </pc:sldMkLst>
        <pc:picChg chg="add mod">
          <ac:chgData name="Reethika Bollaboyana" userId="a36770cb85866558" providerId="LiveId" clId="{0D1AED4A-2F9F-4508-B284-107E1B848B90}" dt="2023-05-03T09:30:13.799" v="1041" actId="14100"/>
          <ac:picMkLst>
            <pc:docMk/>
            <pc:sldMk cId="431129869" sldId="273"/>
            <ac:picMk id="3" creationId="{4452D687-3706-65D3-8A5C-09F392310D15}"/>
          </ac:picMkLst>
        </pc:picChg>
      </pc:sldChg>
      <pc:sldChg chg="addSp modSp new mod">
        <pc:chgData name="Reethika Bollaboyana" userId="a36770cb85866558" providerId="LiveId" clId="{0D1AED4A-2F9F-4508-B284-107E1B848B90}" dt="2023-05-03T09:30:47.226" v="1047" actId="1076"/>
        <pc:sldMkLst>
          <pc:docMk/>
          <pc:sldMk cId="3463488987" sldId="274"/>
        </pc:sldMkLst>
        <pc:picChg chg="add mod">
          <ac:chgData name="Reethika Bollaboyana" userId="a36770cb85866558" providerId="LiveId" clId="{0D1AED4A-2F9F-4508-B284-107E1B848B90}" dt="2023-05-03T09:30:47.226" v="1047" actId="1076"/>
          <ac:picMkLst>
            <pc:docMk/>
            <pc:sldMk cId="3463488987" sldId="274"/>
            <ac:picMk id="3" creationId="{957C4546-3CF0-76EA-CF8D-95CA66BB1B5F}"/>
          </ac:picMkLst>
        </pc:picChg>
      </pc:sldChg>
      <pc:sldChg chg="addSp delSp modSp new mod">
        <pc:chgData name="Reethika Bollaboyana" userId="a36770cb85866558" providerId="LiveId" clId="{0D1AED4A-2F9F-4508-B284-107E1B848B90}" dt="2023-05-03T09:37:51.995" v="1121" actId="122"/>
        <pc:sldMkLst>
          <pc:docMk/>
          <pc:sldMk cId="2628154073" sldId="275"/>
        </pc:sldMkLst>
        <pc:spChg chg="add del mod">
          <ac:chgData name="Reethika Bollaboyana" userId="a36770cb85866558" providerId="LiveId" clId="{0D1AED4A-2F9F-4508-B284-107E1B848B90}" dt="2023-05-03T09:37:32.162" v="1102" actId="478"/>
          <ac:spMkLst>
            <pc:docMk/>
            <pc:sldMk cId="2628154073" sldId="275"/>
            <ac:spMk id="10" creationId="{2F33B495-2B91-5FE8-028C-D3299F71CF62}"/>
          </ac:spMkLst>
        </pc:spChg>
        <pc:spChg chg="add mod">
          <ac:chgData name="Reethika Bollaboyana" userId="a36770cb85866558" providerId="LiveId" clId="{0D1AED4A-2F9F-4508-B284-107E1B848B90}" dt="2023-05-03T09:37:51.995" v="1121" actId="122"/>
          <ac:spMkLst>
            <pc:docMk/>
            <pc:sldMk cId="2628154073" sldId="275"/>
            <ac:spMk id="13" creationId="{49C8034A-1580-55DD-8510-5EC5F073C3F8}"/>
          </ac:spMkLst>
        </pc:spChg>
        <pc:picChg chg="add del mod">
          <ac:chgData name="Reethika Bollaboyana" userId="a36770cb85866558" providerId="LiveId" clId="{0D1AED4A-2F9F-4508-B284-107E1B848B90}" dt="2023-05-03T09:33:13.729" v="1066" actId="21"/>
          <ac:picMkLst>
            <pc:docMk/>
            <pc:sldMk cId="2628154073" sldId="275"/>
            <ac:picMk id="3" creationId="{4D9C3300-A55A-FD1F-1F2E-71024E7E8B9A}"/>
          </ac:picMkLst>
        </pc:picChg>
        <pc:picChg chg="add del mod">
          <ac:chgData name="Reethika Bollaboyana" userId="a36770cb85866558" providerId="LiveId" clId="{0D1AED4A-2F9F-4508-B284-107E1B848B90}" dt="2023-05-03T09:33:11.315" v="1065" actId="21"/>
          <ac:picMkLst>
            <pc:docMk/>
            <pc:sldMk cId="2628154073" sldId="275"/>
            <ac:picMk id="5" creationId="{E465ABEF-1865-4E26-85ED-2B1DC3DEF030}"/>
          </ac:picMkLst>
        </pc:picChg>
        <pc:picChg chg="add del mod">
          <ac:chgData name="Reethika Bollaboyana" userId="a36770cb85866558" providerId="LiveId" clId="{0D1AED4A-2F9F-4508-B284-107E1B848B90}" dt="2023-05-03T09:37:00.469" v="1095" actId="21"/>
          <ac:picMkLst>
            <pc:docMk/>
            <pc:sldMk cId="2628154073" sldId="275"/>
            <ac:picMk id="7" creationId="{C0FB0F4E-A2D8-CA6A-F84A-C24980547E23}"/>
          </ac:picMkLst>
        </pc:picChg>
        <pc:picChg chg="add del mod">
          <ac:chgData name="Reethika Bollaboyana" userId="a36770cb85866558" providerId="LiveId" clId="{0D1AED4A-2F9F-4508-B284-107E1B848B90}" dt="2023-05-03T09:37:03.100" v="1096" actId="21"/>
          <ac:picMkLst>
            <pc:docMk/>
            <pc:sldMk cId="2628154073" sldId="275"/>
            <ac:picMk id="9" creationId="{72A7A8E6-65D2-C316-0706-8207A4759AEB}"/>
          </ac:picMkLst>
        </pc:picChg>
        <pc:picChg chg="add mod">
          <ac:chgData name="Reethika Bollaboyana" userId="a36770cb85866558" providerId="LiveId" clId="{0D1AED4A-2F9F-4508-B284-107E1B848B90}" dt="2023-05-03T09:37:30.223" v="1101" actId="14100"/>
          <ac:picMkLst>
            <pc:docMk/>
            <pc:sldMk cId="2628154073" sldId="275"/>
            <ac:picMk id="12" creationId="{B8083FFA-DF8E-149E-D0EB-8CA27E1DE70F}"/>
          </ac:picMkLst>
        </pc:picChg>
      </pc:sldChg>
      <pc:sldChg chg="new del ord">
        <pc:chgData name="Reethika Bollaboyana" userId="a36770cb85866558" providerId="LiveId" clId="{0D1AED4A-2F9F-4508-B284-107E1B848B90}" dt="2023-05-03T09:38:24.182" v="1125" actId="2696"/>
        <pc:sldMkLst>
          <pc:docMk/>
          <pc:sldMk cId="597730996" sldId="276"/>
        </pc:sldMkLst>
      </pc:sldChg>
      <pc:sldChg chg="modSp new del mod">
        <pc:chgData name="Reethika Bollaboyana" userId="a36770cb85866558" providerId="LiveId" clId="{0D1AED4A-2F9F-4508-B284-107E1B848B90}" dt="2023-05-03T09:38:52.881" v="1128" actId="2696"/>
        <pc:sldMkLst>
          <pc:docMk/>
          <pc:sldMk cId="2891895605" sldId="276"/>
        </pc:sldMkLst>
        <pc:spChg chg="mod">
          <ac:chgData name="Reethika Bollaboyana" userId="a36770cb85866558" providerId="LiveId" clId="{0D1AED4A-2F9F-4508-B284-107E1B848B90}" dt="2023-05-03T09:38:41.424" v="1127" actId="122"/>
          <ac:spMkLst>
            <pc:docMk/>
            <pc:sldMk cId="2891895605" sldId="276"/>
            <ac:spMk id="2" creationId="{73BADC68-7F42-D0AD-A4FB-F4555F2BE2E7}"/>
          </ac:spMkLst>
        </pc:spChg>
      </pc:sldChg>
      <pc:sldChg chg="addSp delSp modSp new mod ord">
        <pc:chgData name="Reethika Bollaboyana" userId="a36770cb85866558" providerId="LiveId" clId="{0D1AED4A-2F9F-4508-B284-107E1B848B90}" dt="2023-05-03T09:43:00.813" v="1379" actId="1076"/>
        <pc:sldMkLst>
          <pc:docMk/>
          <pc:sldMk cId="3739970787" sldId="276"/>
        </pc:sldMkLst>
        <pc:spChg chg="add del mod">
          <ac:chgData name="Reethika Bollaboyana" userId="a36770cb85866558" providerId="LiveId" clId="{0D1AED4A-2F9F-4508-B284-107E1B848B90}" dt="2023-05-03T09:39:24.198" v="1142" actId="478"/>
          <ac:spMkLst>
            <pc:docMk/>
            <pc:sldMk cId="3739970787" sldId="276"/>
            <ac:spMk id="2" creationId="{EAAA9D02-D924-A3A8-3DC5-B65BF537FFE7}"/>
          </ac:spMkLst>
        </pc:spChg>
        <pc:spChg chg="add mod">
          <ac:chgData name="Reethika Bollaboyana" userId="a36770cb85866558" providerId="LiveId" clId="{0D1AED4A-2F9F-4508-B284-107E1B848B90}" dt="2023-05-03T09:43:00.813" v="1379" actId="1076"/>
          <ac:spMkLst>
            <pc:docMk/>
            <pc:sldMk cId="3739970787" sldId="276"/>
            <ac:spMk id="3" creationId="{541CAB16-91A9-9F58-983E-27A1C1246F9D}"/>
          </ac:spMkLst>
        </pc:spChg>
        <pc:spChg chg="add mod">
          <ac:chgData name="Reethika Bollaboyana" userId="a36770cb85866558" providerId="LiveId" clId="{0D1AED4A-2F9F-4508-B284-107E1B848B90}" dt="2023-05-03T09:42:55.510" v="1378" actId="1076"/>
          <ac:spMkLst>
            <pc:docMk/>
            <pc:sldMk cId="3739970787" sldId="276"/>
            <ac:spMk id="4" creationId="{0007DFCB-C899-756D-DA05-9B27562ADE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6A2B-A138-515F-546C-68E31CE86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54E1D-1715-23B2-2489-75E7C081F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B824A-6D09-C702-AA20-E8135AFE4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492-A947-4CD8-92AB-B63128D8F78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1CFED-1A78-EE75-9E0D-AE740CFC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46141-94F5-7E01-0345-7D3DFB05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CA7AF-D9BF-4DB8-82FF-15C56E0C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4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5BF1-96CE-8C71-C3F1-E26104F7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094CD-538E-7276-7698-4CD119CB0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A09BE-5DA5-B484-34B9-D279A046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492-A947-4CD8-92AB-B63128D8F78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96ED6-F46E-2255-D3B4-79824878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C79F-58C0-4FAF-870F-331DC881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CA7AF-D9BF-4DB8-82FF-15C56E0C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4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A9A865-9BBB-C9C9-E14F-9115301E5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A62D8-948C-4E50-AC50-297F1DE3E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89027-6BD0-A3F6-7DF5-DD41BF34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492-A947-4CD8-92AB-B63128D8F78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6FBA5-995D-3D79-B462-2BA842C8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EFE4F-BF49-40D4-77AC-E26DE7C0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CA7AF-D9BF-4DB8-82FF-15C56E0C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2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FEA4-43EF-2CE6-841E-8E39A9B9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17C35-827F-AAEA-6CE4-37F8E90FF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4FED0-2589-250B-BE0D-E79D255B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492-A947-4CD8-92AB-B63128D8F78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84BDD-E8A5-4CDE-39E2-639C8AAF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1110-F598-C581-0D26-92E2AF6E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CA7AF-D9BF-4DB8-82FF-15C56E0C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6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2A2F-CA47-A837-AAC7-88D19F29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727A8-C471-941A-FC25-00ADD24FC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3A760-2011-562D-608B-6117CF1E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492-A947-4CD8-92AB-B63128D8F78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20499-FAF9-06E3-950E-08237DB4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26FC2-0E05-15A4-E6F9-3A09367E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CA7AF-D9BF-4DB8-82FF-15C56E0C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1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257B-A66B-38E6-FBC2-372936B9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86B3B-8591-1C23-1F31-696A234D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9B417-915F-5B33-51B0-66B9959EB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C4406-7B57-FDE3-088D-A5543777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492-A947-4CD8-92AB-B63128D8F78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66C3A-4692-520A-FBA0-0019E91D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682BA-7B40-638D-0F3C-824339C4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CA7AF-D9BF-4DB8-82FF-15C56E0C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4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DD969-8ACE-6A06-8D16-5B3B2CA6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EA979-9661-9B3D-EBEF-E597A32CE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9A1F4-0E58-6162-9F86-72A8C4B61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3B6D9-32F5-617B-649C-B41C01EE6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3E966-7BA9-4EEC-8BC4-A48538857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3A2379-06FD-AB9D-F873-F8028A99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492-A947-4CD8-92AB-B63128D8F78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4B34F4-94DD-7333-D387-6B311E59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E06B0-42BF-8AA8-89C2-E89F5264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CA7AF-D9BF-4DB8-82FF-15C56E0C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3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E3F2-6002-5B00-F3DA-90D0D1D5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4BF14-C4F9-5A1B-F534-031E472D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492-A947-4CD8-92AB-B63128D8F78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870B1-A4FB-F8BB-B2E1-6B99054D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0CD0A-7AD9-6632-2C16-AD327248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CA7AF-D9BF-4DB8-82FF-15C56E0C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37440-3243-07E3-2911-29CB7400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492-A947-4CD8-92AB-B63128D8F78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7AC37-59BC-B821-4D2B-9A01A387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BE667-E9BF-C2D3-1487-9FC6045E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CA7AF-D9BF-4DB8-82FF-15C56E0C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1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A633-D60D-93C7-FF9A-D32B1BEE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06637-C132-FD9A-BF66-ABA3F5513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8E5BA-E3E3-0386-CF80-A1AA30C8C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5BD54-6D99-BAD4-460E-2B50632C1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492-A947-4CD8-92AB-B63128D8F78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2E78C-FB9C-3561-D454-3ED6AF99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A1193-FEBF-27C1-D2CE-E2D4CE60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CA7AF-D9BF-4DB8-82FF-15C56E0C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3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82E6-8BE1-4AA5-209D-57E47A76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5575C4-23EC-87C9-F7B4-8EA63F8AD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3CE53-09A9-3332-2C8E-505ACA17A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5CD76-3CEB-A4C0-79D7-EC8A7AAB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6492-A947-4CD8-92AB-B63128D8F78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3FB93-45BF-50EF-186F-A478A118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D9150-E0E7-9EBF-0062-05244697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CA7AF-D9BF-4DB8-82FF-15C56E0C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3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86664-193E-2F17-200A-E4FD88EC6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D013D-23E1-F8C8-F63B-EB633589B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2BEF3-2F8F-A70C-70EC-157B2C35B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56492-A947-4CD8-92AB-B63128D8F78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95185-6890-E84A-7F5F-18F5C93C1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C79DB-D693-A175-71EE-9B0AFF943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CA7AF-D9BF-4DB8-82FF-15C56E0C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0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1CAB16-91A9-9F58-983E-27A1C1246F9D}"/>
              </a:ext>
            </a:extLst>
          </p:cNvPr>
          <p:cNvSpPr txBox="1"/>
          <p:nvPr/>
        </p:nvSpPr>
        <p:spPr>
          <a:xfrm>
            <a:off x="2824222" y="1805650"/>
            <a:ext cx="7801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OMIS 652: Data Base Management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7DFCB-C899-756D-DA05-9B27562ADEF5}"/>
              </a:ext>
            </a:extLst>
          </p:cNvPr>
          <p:cNvSpPr txBox="1"/>
          <p:nvPr/>
        </p:nvSpPr>
        <p:spPr>
          <a:xfrm>
            <a:off x="7697166" y="3784921"/>
            <a:ext cx="37617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Group: D</a:t>
            </a:r>
          </a:p>
          <a:p>
            <a:endParaRPr lang="en-US" dirty="0"/>
          </a:p>
          <a:p>
            <a:r>
              <a:rPr lang="en-US" dirty="0"/>
              <a:t>Bharath </a:t>
            </a:r>
            <a:r>
              <a:rPr lang="en-US" dirty="0" err="1"/>
              <a:t>Matlapudi</a:t>
            </a:r>
            <a:r>
              <a:rPr lang="en-US" dirty="0"/>
              <a:t> (Z1974327)</a:t>
            </a:r>
          </a:p>
          <a:p>
            <a:r>
              <a:rPr lang="en-US" dirty="0"/>
              <a:t>Reethika Bollaboyana (Z1973175)</a:t>
            </a:r>
          </a:p>
          <a:p>
            <a:r>
              <a:rPr lang="en-US" dirty="0"/>
              <a:t>Gowtham Krishna Gutta (Z19736665)</a:t>
            </a:r>
          </a:p>
          <a:p>
            <a:r>
              <a:rPr lang="en-US" dirty="0" err="1"/>
              <a:t>Sandeesh</a:t>
            </a:r>
            <a:r>
              <a:rPr lang="en-US" dirty="0"/>
              <a:t> Reddy </a:t>
            </a:r>
            <a:r>
              <a:rPr lang="en-US" dirty="0" err="1"/>
              <a:t>Gayam</a:t>
            </a:r>
            <a:r>
              <a:rPr lang="en-US" dirty="0"/>
              <a:t> (Z1970581)</a:t>
            </a:r>
          </a:p>
          <a:p>
            <a:r>
              <a:rPr lang="en-US" dirty="0" err="1"/>
              <a:t>Abhiram</a:t>
            </a:r>
            <a:r>
              <a:rPr lang="en-US" dirty="0"/>
              <a:t> Reddy </a:t>
            </a:r>
            <a:r>
              <a:rPr lang="en-US" dirty="0" err="1"/>
              <a:t>Nevuri</a:t>
            </a:r>
            <a:r>
              <a:rPr lang="en-US" dirty="0"/>
              <a:t> (Z1975839)</a:t>
            </a:r>
          </a:p>
        </p:txBody>
      </p:sp>
    </p:spTree>
    <p:extLst>
      <p:ext uri="{BB962C8B-B14F-4D97-AF65-F5344CB8AC3E}">
        <p14:creationId xmlns:p14="http://schemas.microsoft.com/office/powerpoint/2010/main" val="3739970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diagram, plan, schematic&#10;&#10;Description automatically generated">
            <a:extLst>
              <a:ext uri="{FF2B5EF4-FFF2-40B4-BE49-F238E27FC236}">
                <a16:creationId xmlns:a16="http://schemas.microsoft.com/office/drawing/2014/main" id="{B8083FFA-DF8E-149E-D0EB-8CA27E1DE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17" y="0"/>
            <a:ext cx="11790166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C8034A-1580-55DD-8510-5EC5F073C3F8}"/>
              </a:ext>
            </a:extLst>
          </p:cNvPr>
          <p:cNvSpPr txBox="1"/>
          <p:nvPr/>
        </p:nvSpPr>
        <p:spPr>
          <a:xfrm>
            <a:off x="8171727" y="231494"/>
            <a:ext cx="278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 Diagram</a:t>
            </a:r>
          </a:p>
        </p:txBody>
      </p:sp>
    </p:spTree>
    <p:extLst>
      <p:ext uri="{BB962C8B-B14F-4D97-AF65-F5344CB8AC3E}">
        <p14:creationId xmlns:p14="http://schemas.microsoft.com/office/powerpoint/2010/main" val="262815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FA33-3C0E-8467-ACC2-AAEAE866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F268D65-6620-5153-1A37-97A2A0E1B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9433"/>
            <a:ext cx="9587489" cy="4953442"/>
          </a:xfrm>
        </p:spPr>
      </p:pic>
    </p:spTree>
    <p:extLst>
      <p:ext uri="{BB962C8B-B14F-4D97-AF65-F5344CB8AC3E}">
        <p14:creationId xmlns:p14="http://schemas.microsoft.com/office/powerpoint/2010/main" val="1922663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0E5539C-B499-9CA2-CFCE-A20E3805A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97" y="361950"/>
            <a:ext cx="9873206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4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452D687-3706-65D3-8A5C-09F392310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22" y="369570"/>
            <a:ext cx="9815331" cy="611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29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57C4546-3CF0-76EA-CF8D-95CA66BB1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72" y="358140"/>
            <a:ext cx="9688010" cy="614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88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2A27A16-A11E-300A-1048-2D876EA65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91" y="373380"/>
            <a:ext cx="9433367" cy="611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81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e Sala Cup Namde | WAC - YouTube">
            <a:extLst>
              <a:ext uri="{FF2B5EF4-FFF2-40B4-BE49-F238E27FC236}">
                <a16:creationId xmlns:a16="http://schemas.microsoft.com/office/drawing/2014/main" id="{5F64EF09-23FE-0821-943F-B5A12916F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301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92B0-3717-3436-D4E4-E18938F98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 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BDC73-30B9-E248-89A3-53968AA692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11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2791B33F-CE76-4EF1-8227-54ED041CD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580FD7-96CC-D266-CAFA-31813F39A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557189"/>
            <a:ext cx="8629358" cy="2956233"/>
          </a:xfrm>
        </p:spPr>
        <p:txBody>
          <a:bodyPr anchor="b">
            <a:normAutofit/>
          </a:bodyPr>
          <a:lstStyle/>
          <a:p>
            <a:r>
              <a:rPr lang="en-US" sz="5200" dirty="0"/>
              <a:t>Thank YOU.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CDFAF-79AA-B3EC-2C0E-11DD8F8DA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0749" y="3728614"/>
            <a:ext cx="8629358" cy="1828121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pic>
        <p:nvPicPr>
          <p:cNvPr id="27" name="Graphic 6" descr="Smiling Face with No Fill">
            <a:extLst>
              <a:ext uri="{FF2B5EF4-FFF2-40B4-BE49-F238E27FC236}">
                <a16:creationId xmlns:a16="http://schemas.microsoft.com/office/drawing/2014/main" id="{59924E8A-ECB6-6A46-CC17-7FA987F9D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9551" y="2484368"/>
            <a:ext cx="1136650" cy="113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9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Rectangle 206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741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DE160-D03E-A2D7-90F7-FD8C8C0D9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BETLIVE</a:t>
            </a:r>
          </a:p>
        </p:txBody>
      </p:sp>
      <p:pic>
        <p:nvPicPr>
          <p:cNvPr id="2050" name="Picture 2" descr="How Does Cricket Betting Work?">
            <a:extLst>
              <a:ext uri="{FF2B5EF4-FFF2-40B4-BE49-F238E27FC236}">
                <a16:creationId xmlns:a16="http://schemas.microsoft.com/office/drawing/2014/main" id="{E27179CA-4A03-D315-1978-81E652A67C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" t="7490" r="20621" b="1"/>
          <a:stretch/>
        </p:blipFill>
        <p:spPr bwMode="auto">
          <a:xfrm>
            <a:off x="5729468" y="961812"/>
            <a:ext cx="5019652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69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3A58-76EE-3C14-F082-392B9DDD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8397B-B651-110F-784D-B3CF4B79D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r>
              <a:rPr lang="en-US" dirty="0"/>
              <a:t>ER diagram</a:t>
            </a:r>
          </a:p>
          <a:p>
            <a:r>
              <a:rPr lang="en-US" dirty="0"/>
              <a:t>Database Diagram</a:t>
            </a:r>
          </a:p>
          <a:p>
            <a:r>
              <a:rPr lang="en-US" dirty="0"/>
              <a:t>SQL queries</a:t>
            </a:r>
          </a:p>
        </p:txBody>
      </p:sp>
      <p:pic>
        <p:nvPicPr>
          <p:cNvPr id="3074" name="Picture 2" descr="No More Drama from Your Mama: Best Excuses for Avoiding Family Holidays ...">
            <a:extLst>
              <a:ext uri="{FF2B5EF4-FFF2-40B4-BE49-F238E27FC236}">
                <a16:creationId xmlns:a16="http://schemas.microsoft.com/office/drawing/2014/main" id="{18D189A8-10D4-BA00-D3B5-DB13655B2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501" y="681037"/>
            <a:ext cx="4734046" cy="482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38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7B9F-6F25-708A-1204-D73B7269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4F342-C9FE-F9A5-D505-0AA4BB59A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Betlive</a:t>
            </a:r>
            <a:r>
              <a:rPr lang="en-US" dirty="0"/>
              <a:t> is a online cricket betting app.</a:t>
            </a:r>
          </a:p>
          <a:p>
            <a:r>
              <a:rPr lang="en-US" dirty="0"/>
              <a:t>The customer will create an account and will add certain amount in the wallet to place the bets.</a:t>
            </a:r>
          </a:p>
          <a:p>
            <a:r>
              <a:rPr lang="en-US" dirty="0" err="1"/>
              <a:t>Betlive</a:t>
            </a:r>
            <a:r>
              <a:rPr lang="en-US" dirty="0"/>
              <a:t> provides only one type of betting , that is, the result of the match.</a:t>
            </a:r>
          </a:p>
          <a:p>
            <a:r>
              <a:rPr lang="en-US" dirty="0"/>
              <a:t>The winner will receive double the amount he spend on betting.</a:t>
            </a:r>
          </a:p>
        </p:txBody>
      </p:sp>
    </p:spTree>
    <p:extLst>
      <p:ext uri="{BB962C8B-B14F-4D97-AF65-F5344CB8AC3E}">
        <p14:creationId xmlns:p14="http://schemas.microsoft.com/office/powerpoint/2010/main" val="111559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CDE6-E91B-B38E-879B-907797B1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5" name="Content Placeholder 4" descr="A picture containing diagram, rectangle, text, plan&#10;&#10;Description automatically generated">
            <a:extLst>
              <a:ext uri="{FF2B5EF4-FFF2-40B4-BE49-F238E27FC236}">
                <a16:creationId xmlns:a16="http://schemas.microsoft.com/office/drawing/2014/main" id="{BC536775-69F1-2B50-B8FD-B17AD5C6D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95" y="1377389"/>
            <a:ext cx="9491241" cy="33798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9699BE-9483-0EA4-F728-D36045B10F9F}"/>
              </a:ext>
            </a:extLst>
          </p:cNvPr>
          <p:cNvSpPr txBox="1"/>
          <p:nvPr/>
        </p:nvSpPr>
        <p:spPr>
          <a:xfrm>
            <a:off x="2465408" y="5764192"/>
            <a:ext cx="547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Customer and bet relation</a:t>
            </a:r>
          </a:p>
        </p:txBody>
      </p:sp>
    </p:spTree>
    <p:extLst>
      <p:ext uri="{BB962C8B-B14F-4D97-AF65-F5344CB8AC3E}">
        <p14:creationId xmlns:p14="http://schemas.microsoft.com/office/powerpoint/2010/main" val="247978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8A9A-5A25-D2A3-9878-B1E20997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diagram, plan, line, technical drawing&#10;&#10;Description automatically generated">
            <a:extLst>
              <a:ext uri="{FF2B5EF4-FFF2-40B4-BE49-F238E27FC236}">
                <a16:creationId xmlns:a16="http://schemas.microsoft.com/office/drawing/2014/main" id="{30E6CC00-B32C-864E-F652-B2B96B1E0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38" y="1585732"/>
            <a:ext cx="8552092" cy="41378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E40A6E-794A-5FBC-679C-E8EFC969D006}"/>
              </a:ext>
            </a:extLst>
          </p:cNvPr>
          <p:cNvSpPr txBox="1"/>
          <p:nvPr/>
        </p:nvSpPr>
        <p:spPr>
          <a:xfrm>
            <a:off x="2766349" y="6192456"/>
            <a:ext cx="594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Transaction and customer relation</a:t>
            </a:r>
          </a:p>
        </p:txBody>
      </p:sp>
    </p:spTree>
    <p:extLst>
      <p:ext uri="{BB962C8B-B14F-4D97-AF65-F5344CB8AC3E}">
        <p14:creationId xmlns:p14="http://schemas.microsoft.com/office/powerpoint/2010/main" val="277901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89C3-F3E2-1042-8D3D-EC39F686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picture containing diagram, plan, line, text&#10;&#10;Description automatically generated">
            <a:extLst>
              <a:ext uri="{FF2B5EF4-FFF2-40B4-BE49-F238E27FC236}">
                <a16:creationId xmlns:a16="http://schemas.microsoft.com/office/drawing/2014/main" id="{917E2B96-5130-C9AF-3ABA-E8D3A4BAD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723" y="1582388"/>
            <a:ext cx="7674005" cy="399660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5126E8-5ED9-812D-F17F-AEC2DA17D435}"/>
              </a:ext>
            </a:extLst>
          </p:cNvPr>
          <p:cNvSpPr txBox="1"/>
          <p:nvPr/>
        </p:nvSpPr>
        <p:spPr>
          <a:xfrm>
            <a:off x="3356658" y="6065134"/>
            <a:ext cx="505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Customer, employee and ticket relation</a:t>
            </a:r>
          </a:p>
        </p:txBody>
      </p:sp>
    </p:spTree>
    <p:extLst>
      <p:ext uri="{BB962C8B-B14F-4D97-AF65-F5344CB8AC3E}">
        <p14:creationId xmlns:p14="http://schemas.microsoft.com/office/powerpoint/2010/main" val="245251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, plan, technical drawing, schematic&#10;&#10;Description automatically generated">
            <a:extLst>
              <a:ext uri="{FF2B5EF4-FFF2-40B4-BE49-F238E27FC236}">
                <a16:creationId xmlns:a16="http://schemas.microsoft.com/office/drawing/2014/main" id="{ED62A5AF-907F-435E-DA33-9B8B6BF09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22" y="335665"/>
            <a:ext cx="10440364" cy="635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14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A46F-0EBF-6C81-C323-B3F8A321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1928-A138-E244-5154-B0A98AD52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 can have multiple bets in each match and advance betting of the match.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Customers can place bets only by loading the wallet first.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the customer guesses the winning team, they receive double the amount.</a:t>
            </a:r>
          </a:p>
          <a:p>
            <a:endParaRPr lang="en-US" dirty="0"/>
          </a:p>
          <a:p>
            <a:r>
              <a:rPr lang="en-US" dirty="0"/>
              <a:t>Team1 list is ‘home team’ and Team2 list is ‘away team’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customer can place a bet only by loading the amount in the wallet.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8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202</Words>
  <Application>Microsoft Office PowerPoint</Application>
  <PresentationFormat>Widescreen</PresentationFormat>
  <Paragraphs>141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BETLIVE</vt:lpstr>
      <vt:lpstr>AGENDA</vt:lpstr>
      <vt:lpstr>Description</vt:lpstr>
      <vt:lpstr>ER Diagram</vt:lpstr>
      <vt:lpstr>PowerPoint Presentation</vt:lpstr>
      <vt:lpstr>PowerPoint Presentation</vt:lpstr>
      <vt:lpstr>PowerPoint Presentation</vt:lpstr>
      <vt:lpstr>Assumptions</vt:lpstr>
      <vt:lpstr>PowerPoint Presentation</vt:lpstr>
      <vt:lpstr>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Any Questions?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BETLIVE</dc:title>
  <dc:creator>Reethika Bollaboyana</dc:creator>
  <cp:lastModifiedBy>Reethika Bollaboyana</cp:lastModifiedBy>
  <cp:revision>1</cp:revision>
  <dcterms:created xsi:type="dcterms:W3CDTF">2023-05-03T02:18:57Z</dcterms:created>
  <dcterms:modified xsi:type="dcterms:W3CDTF">2023-05-03T09:43:04Z</dcterms:modified>
</cp:coreProperties>
</file>