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72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12861846"/>
          <c:y val="0.31407407"/>
          <c:w val="0.6373502"/>
          <c:h val="0.4518981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899381"/>
          <c:y val="0.4097222"/>
          <c:w val="0.2061109"/>
          <c:h val="0.4634259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9/27/2024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2693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7898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07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7675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9989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408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758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4364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791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2836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048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1147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7030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6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7807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857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6018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37957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9155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9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9700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4446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991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1388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3718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3994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538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9932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288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9/27/2024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4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66737" y="3124285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REETHIKA.H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122200536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B.COM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CORPORATE SECRETARYSHIP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JAYA COLLEGE OF ARTS AND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9343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990600" y="1229995"/>
            <a:ext cx="4970144" cy="505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1)EDUNET dashboard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i’d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classification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eemployee rating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08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ctr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subTitle" idx="4"/>
          </p:nvPr>
        </p:nvSpPr>
        <p:spPr>
          <a:xfrm rot="0">
            <a:off x="990600" y="1219200"/>
            <a:ext cx="9535795" cy="472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 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IFS(Z8&gt;=5,"VERYHIGH",Z8&gt;=4,"HIGH",Z8&gt;=3,"MEDIUM",TRUE,"LOW")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88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3"/>
          </p:nvPr>
        </p:nvSpPr>
        <p:spPr>
          <a:xfrm rot="0">
            <a:off x="6278880" y="1577340"/>
            <a:ext cx="530352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609600" y="1157605"/>
          <a:ext cx="8931275" cy="496379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17122502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066800" y="1828800"/>
            <a:ext cx="5271135" cy="32111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Employee performance Analysis System is a game-changing solution that transforms the way organizations approach talent 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609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1726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5041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23645" y="1925320"/>
            <a:ext cx="6635749" cy="35159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1969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6840855" cy="2264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0118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3048000" y="1721485"/>
            <a:ext cx="60960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Training and Development Professionals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Senior Leaders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Employees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598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05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200400" y="2209800"/>
            <a:ext cx="4445000" cy="2113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-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- remove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-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-summary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 data visualization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0931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990600" y="1752599"/>
            <a:ext cx="6303645" cy="34150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Employee=from naan mudhalvan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26 -features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id-num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Name-text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Gender-male female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rating-num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3533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2474" y="686053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598805" y="1676400"/>
            <a:ext cx="8754745" cy="11988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5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2024-03-29T15:07:00Z</dcterms:created>
  <dcterms:modified xsi:type="dcterms:W3CDTF">2024-09-27T07:01:53Z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