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ethika vaddi" userId="f45a1bed5f572f50" providerId="LiveId" clId="{6B3DBA15-DD05-402D-852D-417262090E28}"/>
    <pc:docChg chg="custSel addSld delSld modSld">
      <pc:chgData name="reethika vaddi" userId="f45a1bed5f572f50" providerId="LiveId" clId="{6B3DBA15-DD05-402D-852D-417262090E28}" dt="2021-08-05T14:52:56.023" v="177" actId="1076"/>
      <pc:docMkLst>
        <pc:docMk/>
      </pc:docMkLst>
      <pc:sldChg chg="addSp delSp modSp new del mod">
        <pc:chgData name="reethika vaddi" userId="f45a1bed5f572f50" providerId="LiveId" clId="{6B3DBA15-DD05-402D-852D-417262090E28}" dt="2021-08-05T14:49:31.979" v="33" actId="2696"/>
        <pc:sldMkLst>
          <pc:docMk/>
          <pc:sldMk cId="1682816613" sldId="259"/>
        </pc:sldMkLst>
        <pc:spChg chg="mod">
          <ac:chgData name="reethika vaddi" userId="f45a1bed5f572f50" providerId="LiveId" clId="{6B3DBA15-DD05-402D-852D-417262090E28}" dt="2021-08-05T14:49:20.731" v="32" actId="1076"/>
          <ac:spMkLst>
            <pc:docMk/>
            <pc:sldMk cId="1682816613" sldId="259"/>
            <ac:spMk id="2" creationId="{AB4BCD10-B8C0-436A-94AB-0A2C72AF0CE6}"/>
          </ac:spMkLst>
        </pc:spChg>
        <pc:spChg chg="del">
          <ac:chgData name="reethika vaddi" userId="f45a1bed5f572f50" providerId="LiveId" clId="{6B3DBA15-DD05-402D-852D-417262090E28}" dt="2021-08-05T14:48:52.142" v="28" actId="21"/>
          <ac:spMkLst>
            <pc:docMk/>
            <pc:sldMk cId="1682816613" sldId="259"/>
            <ac:spMk id="3" creationId="{AC4A5046-62F9-401E-BD2E-A9B6EEBB77CE}"/>
          </ac:spMkLst>
        </pc:spChg>
        <pc:spChg chg="add del mod">
          <ac:chgData name="reethika vaddi" userId="f45a1bed5f572f50" providerId="LiveId" clId="{6B3DBA15-DD05-402D-852D-417262090E28}" dt="2021-08-05T14:49:14.405" v="31" actId="21"/>
          <ac:spMkLst>
            <pc:docMk/>
            <pc:sldMk cId="1682816613" sldId="259"/>
            <ac:spMk id="4" creationId="{CDA735F6-9CCB-4445-AE66-21D16CC8558A}"/>
          </ac:spMkLst>
        </pc:spChg>
      </pc:sldChg>
      <pc:sldChg chg="delSp new del mod">
        <pc:chgData name="reethika vaddi" userId="f45a1bed5f572f50" providerId="LiveId" clId="{6B3DBA15-DD05-402D-852D-417262090E28}" dt="2021-08-05T14:47:45.328" v="22" actId="2696"/>
        <pc:sldMkLst>
          <pc:docMk/>
          <pc:sldMk cId="1742275539" sldId="259"/>
        </pc:sldMkLst>
        <pc:spChg chg="del">
          <ac:chgData name="reethika vaddi" userId="f45a1bed5f572f50" providerId="LiveId" clId="{6B3DBA15-DD05-402D-852D-417262090E28}" dt="2021-08-05T14:47:21.077" v="20" actId="21"/>
          <ac:spMkLst>
            <pc:docMk/>
            <pc:sldMk cId="1742275539" sldId="259"/>
            <ac:spMk id="2" creationId="{2504B7AA-2E7C-4FB8-BA52-F5BE2DDD5811}"/>
          </ac:spMkLst>
        </pc:spChg>
        <pc:spChg chg="del">
          <ac:chgData name="reethika vaddi" userId="f45a1bed5f572f50" providerId="LiveId" clId="{6B3DBA15-DD05-402D-852D-417262090E28}" dt="2021-08-05T14:47:26.105" v="21" actId="21"/>
          <ac:spMkLst>
            <pc:docMk/>
            <pc:sldMk cId="1742275539" sldId="259"/>
            <ac:spMk id="3" creationId="{6F6F650D-179D-42F5-83D7-DB1611CE021C}"/>
          </ac:spMkLst>
        </pc:spChg>
      </pc:sldChg>
      <pc:sldChg chg="delSp modSp new mod">
        <pc:chgData name="reethika vaddi" userId="f45a1bed5f572f50" providerId="LiveId" clId="{6B3DBA15-DD05-402D-852D-417262090E28}" dt="2021-08-05T14:52:16.153" v="170" actId="27636"/>
        <pc:sldMkLst>
          <pc:docMk/>
          <pc:sldMk cId="2143078088" sldId="259"/>
        </pc:sldMkLst>
        <pc:spChg chg="del">
          <ac:chgData name="reethika vaddi" userId="f45a1bed5f572f50" providerId="LiveId" clId="{6B3DBA15-DD05-402D-852D-417262090E28}" dt="2021-08-05T14:49:46.427" v="35" actId="21"/>
          <ac:spMkLst>
            <pc:docMk/>
            <pc:sldMk cId="2143078088" sldId="259"/>
            <ac:spMk id="2" creationId="{B8AC7D8B-0216-4F7D-BB64-629127C8D435}"/>
          </ac:spMkLst>
        </pc:spChg>
        <pc:spChg chg="mod">
          <ac:chgData name="reethika vaddi" userId="f45a1bed5f572f50" providerId="LiveId" clId="{6B3DBA15-DD05-402D-852D-417262090E28}" dt="2021-08-05T14:52:16.153" v="170" actId="27636"/>
          <ac:spMkLst>
            <pc:docMk/>
            <pc:sldMk cId="2143078088" sldId="259"/>
            <ac:spMk id="3" creationId="{B8C207FD-1749-4823-B0CB-758F0054708D}"/>
          </ac:spMkLst>
        </pc:spChg>
      </pc:sldChg>
      <pc:sldChg chg="addSp delSp modSp del mod">
        <pc:chgData name="reethika vaddi" userId="f45a1bed5f572f50" providerId="LiveId" clId="{6B3DBA15-DD05-402D-852D-417262090E28}" dt="2021-08-05T14:45:57.489" v="6" actId="2696"/>
        <pc:sldMkLst>
          <pc:docMk/>
          <pc:sldMk cId="2452241705" sldId="259"/>
        </pc:sldMkLst>
        <pc:spChg chg="add del mod">
          <ac:chgData name="reethika vaddi" userId="f45a1bed5f572f50" providerId="LiveId" clId="{6B3DBA15-DD05-402D-852D-417262090E28}" dt="2021-08-05T14:45:55.946" v="3"/>
          <ac:spMkLst>
            <pc:docMk/>
            <pc:sldMk cId="2452241705" sldId="259"/>
            <ac:spMk id="3" creationId="{EFCF3C45-335F-4CB1-A8AE-EC1F82A69AC1}"/>
          </ac:spMkLst>
        </pc:spChg>
        <pc:spChg chg="add del mod">
          <ac:chgData name="reethika vaddi" userId="f45a1bed5f572f50" providerId="LiveId" clId="{6B3DBA15-DD05-402D-852D-417262090E28}" dt="2021-08-05T14:45:55.946" v="5"/>
          <ac:spMkLst>
            <pc:docMk/>
            <pc:sldMk cId="2452241705" sldId="259"/>
            <ac:spMk id="4" creationId="{20B52B3F-9A20-4DAD-9EE5-33820D9E83A9}"/>
          </ac:spMkLst>
        </pc:spChg>
      </pc:sldChg>
      <pc:sldChg chg="new del">
        <pc:chgData name="reethika vaddi" userId="f45a1bed5f572f50" providerId="LiveId" clId="{6B3DBA15-DD05-402D-852D-417262090E28}" dt="2021-08-05T14:46:12.404" v="10" actId="2696"/>
        <pc:sldMkLst>
          <pc:docMk/>
          <pc:sldMk cId="2971866275" sldId="259"/>
        </pc:sldMkLst>
      </pc:sldChg>
      <pc:sldChg chg="addSp delSp modSp new del mod">
        <pc:chgData name="reethika vaddi" userId="f45a1bed5f572f50" providerId="LiveId" clId="{6B3DBA15-DD05-402D-852D-417262090E28}" dt="2021-08-05T14:47:08.688" v="18" actId="2696"/>
        <pc:sldMkLst>
          <pc:docMk/>
          <pc:sldMk cId="3101025677" sldId="259"/>
        </pc:sldMkLst>
        <pc:spChg chg="del">
          <ac:chgData name="reethika vaddi" userId="f45a1bed5f572f50" providerId="LiveId" clId="{6B3DBA15-DD05-402D-852D-417262090E28}" dt="2021-08-05T14:46:48.342" v="16" actId="21"/>
          <ac:spMkLst>
            <pc:docMk/>
            <pc:sldMk cId="3101025677" sldId="259"/>
            <ac:spMk id="2" creationId="{29819D52-EE2C-45E6-AC2B-74581E45AE88}"/>
          </ac:spMkLst>
        </pc:spChg>
        <pc:spChg chg="del mod">
          <ac:chgData name="reethika vaddi" userId="f45a1bed5f572f50" providerId="LiveId" clId="{6B3DBA15-DD05-402D-852D-417262090E28}" dt="2021-08-05T14:47:04.686" v="17" actId="21"/>
          <ac:spMkLst>
            <pc:docMk/>
            <pc:sldMk cId="3101025677" sldId="259"/>
            <ac:spMk id="3" creationId="{A8BDD45E-5C1F-4D53-BD88-6FCA9CF835C2}"/>
          </ac:spMkLst>
        </pc:spChg>
        <pc:spChg chg="add mod">
          <ac:chgData name="reethika vaddi" userId="f45a1bed5f572f50" providerId="LiveId" clId="{6B3DBA15-DD05-402D-852D-417262090E28}" dt="2021-08-05T14:47:04.686" v="17" actId="21"/>
          <ac:spMkLst>
            <pc:docMk/>
            <pc:sldMk cId="3101025677" sldId="259"/>
            <ac:spMk id="5" creationId="{F3C2B6DE-3BC3-4697-B13B-8378CCA36178}"/>
          </ac:spMkLst>
        </pc:spChg>
      </pc:sldChg>
      <pc:sldChg chg="add del">
        <pc:chgData name="reethika vaddi" userId="f45a1bed5f572f50" providerId="LiveId" clId="{6B3DBA15-DD05-402D-852D-417262090E28}" dt="2021-08-05T14:47:54.851" v="25" actId="2696"/>
        <pc:sldMkLst>
          <pc:docMk/>
          <pc:sldMk cId="1508779381" sldId="260"/>
        </pc:sldMkLst>
      </pc:sldChg>
      <pc:sldChg chg="delSp modSp new mod">
        <pc:chgData name="reethika vaddi" userId="f45a1bed5f572f50" providerId="LiveId" clId="{6B3DBA15-DD05-402D-852D-417262090E28}" dt="2021-08-05T14:52:56.023" v="177" actId="1076"/>
        <pc:sldMkLst>
          <pc:docMk/>
          <pc:sldMk cId="1854960309" sldId="260"/>
        </pc:sldMkLst>
        <pc:spChg chg="del">
          <ac:chgData name="reethika vaddi" userId="f45a1bed5f572f50" providerId="LiveId" clId="{6B3DBA15-DD05-402D-852D-417262090E28}" dt="2021-08-05T14:52:30.704" v="172" actId="21"/>
          <ac:spMkLst>
            <pc:docMk/>
            <pc:sldMk cId="1854960309" sldId="260"/>
            <ac:spMk id="2" creationId="{3B91D1B6-FF31-4FB5-81AD-299193B55ECC}"/>
          </ac:spMkLst>
        </pc:spChg>
        <pc:spChg chg="mod">
          <ac:chgData name="reethika vaddi" userId="f45a1bed5f572f50" providerId="LiveId" clId="{6B3DBA15-DD05-402D-852D-417262090E28}" dt="2021-08-05T14:52:56.023" v="177" actId="1076"/>
          <ac:spMkLst>
            <pc:docMk/>
            <pc:sldMk cId="1854960309" sldId="260"/>
            <ac:spMk id="3" creationId="{931B1D18-3B77-4AF2-89A6-7B966DA642F0}"/>
          </ac:spMkLst>
        </pc:spChg>
      </pc:sldChg>
      <pc:sldChg chg="add del">
        <pc:chgData name="reethika vaddi" userId="f45a1bed5f572f50" providerId="LiveId" clId="{6B3DBA15-DD05-402D-852D-417262090E28}" dt="2021-08-05T14:46:20.973" v="12" actId="2696"/>
        <pc:sldMkLst>
          <pc:docMk/>
          <pc:sldMk cId="3543846634" sldId="260"/>
        </pc:sldMkLst>
      </pc:sldChg>
      <pc:sldChg chg="add del">
        <pc:chgData name="reethika vaddi" userId="f45a1bed5f572f50" providerId="LiveId" clId="{6B3DBA15-DD05-402D-852D-417262090E28}" dt="2021-08-05T14:46:15.661" v="11" actId="2696"/>
        <pc:sldMkLst>
          <pc:docMk/>
          <pc:sldMk cId="189617042" sldId="2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CD0476-1343-40E9-9039-4F75D69DF8F6}"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0BB39A3-1A67-490D-AFC1-06075E665835}" type="slidenum">
              <a:rPr lang="en-IN" smtClean="0"/>
              <a:t>‹#›</a:t>
            </a:fld>
            <a:endParaRPr lang="en-IN"/>
          </a:p>
        </p:txBody>
      </p:sp>
    </p:spTree>
    <p:extLst>
      <p:ext uri="{BB962C8B-B14F-4D97-AF65-F5344CB8AC3E}">
        <p14:creationId xmlns:p14="http://schemas.microsoft.com/office/powerpoint/2010/main" val="782308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CD0476-1343-40E9-9039-4F75D69DF8F6}"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BB39A3-1A67-490D-AFC1-06075E665835}" type="slidenum">
              <a:rPr lang="en-IN" smtClean="0"/>
              <a:t>‹#›</a:t>
            </a:fld>
            <a:endParaRPr lang="en-IN"/>
          </a:p>
        </p:txBody>
      </p:sp>
    </p:spTree>
    <p:extLst>
      <p:ext uri="{BB962C8B-B14F-4D97-AF65-F5344CB8AC3E}">
        <p14:creationId xmlns:p14="http://schemas.microsoft.com/office/powerpoint/2010/main" val="65268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CD0476-1343-40E9-9039-4F75D69DF8F6}"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BB39A3-1A67-490D-AFC1-06075E66583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470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DCD0476-1343-40E9-9039-4F75D69DF8F6}"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BB39A3-1A67-490D-AFC1-06075E665835}" type="slidenum">
              <a:rPr lang="en-IN" smtClean="0"/>
              <a:t>‹#›</a:t>
            </a:fld>
            <a:endParaRPr lang="en-IN"/>
          </a:p>
        </p:txBody>
      </p:sp>
    </p:spTree>
    <p:extLst>
      <p:ext uri="{BB962C8B-B14F-4D97-AF65-F5344CB8AC3E}">
        <p14:creationId xmlns:p14="http://schemas.microsoft.com/office/powerpoint/2010/main" val="2428780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DCD0476-1343-40E9-9039-4F75D69DF8F6}"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BB39A3-1A67-490D-AFC1-06075E66583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4799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DCD0476-1343-40E9-9039-4F75D69DF8F6}"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BB39A3-1A67-490D-AFC1-06075E665835}" type="slidenum">
              <a:rPr lang="en-IN" smtClean="0"/>
              <a:t>‹#›</a:t>
            </a:fld>
            <a:endParaRPr lang="en-IN"/>
          </a:p>
        </p:txBody>
      </p:sp>
    </p:spTree>
    <p:extLst>
      <p:ext uri="{BB962C8B-B14F-4D97-AF65-F5344CB8AC3E}">
        <p14:creationId xmlns:p14="http://schemas.microsoft.com/office/powerpoint/2010/main" val="2247366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CD0476-1343-40E9-9039-4F75D69DF8F6}"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BB39A3-1A67-490D-AFC1-06075E665835}" type="slidenum">
              <a:rPr lang="en-IN" smtClean="0"/>
              <a:t>‹#›</a:t>
            </a:fld>
            <a:endParaRPr lang="en-IN"/>
          </a:p>
        </p:txBody>
      </p:sp>
    </p:spTree>
    <p:extLst>
      <p:ext uri="{BB962C8B-B14F-4D97-AF65-F5344CB8AC3E}">
        <p14:creationId xmlns:p14="http://schemas.microsoft.com/office/powerpoint/2010/main" val="1645914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CD0476-1343-40E9-9039-4F75D69DF8F6}"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BB39A3-1A67-490D-AFC1-06075E665835}" type="slidenum">
              <a:rPr lang="en-IN" smtClean="0"/>
              <a:t>‹#›</a:t>
            </a:fld>
            <a:endParaRPr lang="en-IN"/>
          </a:p>
        </p:txBody>
      </p:sp>
    </p:spTree>
    <p:extLst>
      <p:ext uri="{BB962C8B-B14F-4D97-AF65-F5344CB8AC3E}">
        <p14:creationId xmlns:p14="http://schemas.microsoft.com/office/powerpoint/2010/main" val="17732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CD0476-1343-40E9-9039-4F75D69DF8F6}"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BB39A3-1A67-490D-AFC1-06075E665835}" type="slidenum">
              <a:rPr lang="en-IN" smtClean="0"/>
              <a:t>‹#›</a:t>
            </a:fld>
            <a:endParaRPr lang="en-IN"/>
          </a:p>
        </p:txBody>
      </p:sp>
    </p:spTree>
    <p:extLst>
      <p:ext uri="{BB962C8B-B14F-4D97-AF65-F5344CB8AC3E}">
        <p14:creationId xmlns:p14="http://schemas.microsoft.com/office/powerpoint/2010/main" val="420450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CD0476-1343-40E9-9039-4F75D69DF8F6}"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BB39A3-1A67-490D-AFC1-06075E665835}" type="slidenum">
              <a:rPr lang="en-IN" smtClean="0"/>
              <a:t>‹#›</a:t>
            </a:fld>
            <a:endParaRPr lang="en-IN"/>
          </a:p>
        </p:txBody>
      </p:sp>
    </p:spTree>
    <p:extLst>
      <p:ext uri="{BB962C8B-B14F-4D97-AF65-F5344CB8AC3E}">
        <p14:creationId xmlns:p14="http://schemas.microsoft.com/office/powerpoint/2010/main" val="169384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CD0476-1343-40E9-9039-4F75D69DF8F6}"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0BB39A3-1A67-490D-AFC1-06075E665835}" type="slidenum">
              <a:rPr lang="en-IN" smtClean="0"/>
              <a:t>‹#›</a:t>
            </a:fld>
            <a:endParaRPr lang="en-IN"/>
          </a:p>
        </p:txBody>
      </p:sp>
    </p:spTree>
    <p:extLst>
      <p:ext uri="{BB962C8B-B14F-4D97-AF65-F5344CB8AC3E}">
        <p14:creationId xmlns:p14="http://schemas.microsoft.com/office/powerpoint/2010/main" val="3164092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CD0476-1343-40E9-9039-4F75D69DF8F6}" type="datetimeFigureOut">
              <a:rPr lang="en-IN" smtClean="0"/>
              <a:t>05-08-2021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0BB39A3-1A67-490D-AFC1-06075E665835}" type="slidenum">
              <a:rPr lang="en-IN" smtClean="0"/>
              <a:t>‹#›</a:t>
            </a:fld>
            <a:endParaRPr lang="en-IN"/>
          </a:p>
        </p:txBody>
      </p:sp>
    </p:spTree>
    <p:extLst>
      <p:ext uri="{BB962C8B-B14F-4D97-AF65-F5344CB8AC3E}">
        <p14:creationId xmlns:p14="http://schemas.microsoft.com/office/powerpoint/2010/main" val="1011831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CD0476-1343-40E9-9039-4F75D69DF8F6}" type="datetimeFigureOut">
              <a:rPr lang="en-IN" smtClean="0"/>
              <a:t>05-08-2021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0BB39A3-1A67-490D-AFC1-06075E665835}" type="slidenum">
              <a:rPr lang="en-IN" smtClean="0"/>
              <a:t>‹#›</a:t>
            </a:fld>
            <a:endParaRPr lang="en-IN"/>
          </a:p>
        </p:txBody>
      </p:sp>
    </p:spTree>
    <p:extLst>
      <p:ext uri="{BB962C8B-B14F-4D97-AF65-F5344CB8AC3E}">
        <p14:creationId xmlns:p14="http://schemas.microsoft.com/office/powerpoint/2010/main" val="2822647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D0476-1343-40E9-9039-4F75D69DF8F6}" type="datetimeFigureOut">
              <a:rPr lang="en-IN" smtClean="0"/>
              <a:t>05-08-2021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0BB39A3-1A67-490D-AFC1-06075E665835}" type="slidenum">
              <a:rPr lang="en-IN" smtClean="0"/>
              <a:t>‹#›</a:t>
            </a:fld>
            <a:endParaRPr lang="en-IN"/>
          </a:p>
        </p:txBody>
      </p:sp>
    </p:spTree>
    <p:extLst>
      <p:ext uri="{BB962C8B-B14F-4D97-AF65-F5344CB8AC3E}">
        <p14:creationId xmlns:p14="http://schemas.microsoft.com/office/powerpoint/2010/main" val="161914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CD0476-1343-40E9-9039-4F75D69DF8F6}"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0BB39A3-1A67-490D-AFC1-06075E665835}" type="slidenum">
              <a:rPr lang="en-IN" smtClean="0"/>
              <a:t>‹#›</a:t>
            </a:fld>
            <a:endParaRPr lang="en-IN"/>
          </a:p>
        </p:txBody>
      </p:sp>
    </p:spTree>
    <p:extLst>
      <p:ext uri="{BB962C8B-B14F-4D97-AF65-F5344CB8AC3E}">
        <p14:creationId xmlns:p14="http://schemas.microsoft.com/office/powerpoint/2010/main" val="111815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CD0476-1343-40E9-9039-4F75D69DF8F6}"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BB39A3-1A67-490D-AFC1-06075E665835}" type="slidenum">
              <a:rPr lang="en-IN" smtClean="0"/>
              <a:t>‹#›</a:t>
            </a:fld>
            <a:endParaRPr lang="en-IN"/>
          </a:p>
        </p:txBody>
      </p:sp>
    </p:spTree>
    <p:extLst>
      <p:ext uri="{BB962C8B-B14F-4D97-AF65-F5344CB8AC3E}">
        <p14:creationId xmlns:p14="http://schemas.microsoft.com/office/powerpoint/2010/main" val="4166612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DCD0476-1343-40E9-9039-4F75D69DF8F6}" type="datetimeFigureOut">
              <a:rPr lang="en-IN" smtClean="0"/>
              <a:t>05-08-2021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0BB39A3-1A67-490D-AFC1-06075E665835}" type="slidenum">
              <a:rPr lang="en-IN" smtClean="0"/>
              <a:t>‹#›</a:t>
            </a:fld>
            <a:endParaRPr lang="en-IN"/>
          </a:p>
        </p:txBody>
      </p:sp>
    </p:spTree>
    <p:extLst>
      <p:ext uri="{BB962C8B-B14F-4D97-AF65-F5344CB8AC3E}">
        <p14:creationId xmlns:p14="http://schemas.microsoft.com/office/powerpoint/2010/main" val="36052164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zero.webappsecurity.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9120022-8BF4-4912-B6C4-E80ABD0151A9}"/>
              </a:ext>
            </a:extLst>
          </p:cNvPr>
          <p:cNvSpPr/>
          <p:nvPr/>
        </p:nvSpPr>
        <p:spPr>
          <a:xfrm>
            <a:off x="4867935" y="2967335"/>
            <a:ext cx="2456122"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TASK-2</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732065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73D76D-4462-4931-A60B-18E5CE08D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269" y="725161"/>
            <a:ext cx="10323443" cy="5725729"/>
          </a:xfrm>
          <a:prstGeom prst="rect">
            <a:avLst/>
          </a:prstGeom>
        </p:spPr>
      </p:pic>
    </p:spTree>
    <p:extLst>
      <p:ext uri="{BB962C8B-B14F-4D97-AF65-F5344CB8AC3E}">
        <p14:creationId xmlns:p14="http://schemas.microsoft.com/office/powerpoint/2010/main" val="304132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6D8C7EB-65A9-4173-BC95-3CA177476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531" y="685048"/>
            <a:ext cx="10230678" cy="5964982"/>
          </a:xfrm>
          <a:prstGeom prst="rect">
            <a:avLst/>
          </a:prstGeom>
        </p:spPr>
      </p:pic>
    </p:spTree>
    <p:extLst>
      <p:ext uri="{BB962C8B-B14F-4D97-AF65-F5344CB8AC3E}">
        <p14:creationId xmlns:p14="http://schemas.microsoft.com/office/powerpoint/2010/main" val="3800808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C207FD-1749-4823-B0CB-758F0054708D}"/>
              </a:ext>
            </a:extLst>
          </p:cNvPr>
          <p:cNvSpPr>
            <a:spLocks noGrp="1"/>
          </p:cNvSpPr>
          <p:nvPr>
            <p:ph idx="1"/>
          </p:nvPr>
        </p:nvSpPr>
        <p:spPr>
          <a:xfrm>
            <a:off x="2153784" y="406399"/>
            <a:ext cx="8915400" cy="6241143"/>
          </a:xfrm>
        </p:spPr>
        <p:txBody>
          <a:bodyPr>
            <a:normAutofit lnSpcReduction="10000"/>
          </a:bodyPr>
          <a:lstStyle/>
          <a:p>
            <a:pPr marL="0" indent="0">
              <a:lnSpc>
                <a:spcPct val="107000"/>
              </a:lnSpc>
              <a:spcAft>
                <a:spcPts val="800"/>
              </a:spcAft>
              <a:buNone/>
            </a:pPr>
            <a:r>
              <a:rPr lang="en-IN" b="1" dirty="0">
                <a:solidFill>
                  <a:srgbClr val="000000"/>
                </a:solidFill>
                <a:latin typeface="Rockwell" panose="02060603020205020403" pitchFamily="18" charset="0"/>
                <a:ea typeface="Calibri" panose="020F0502020204030204" pitchFamily="34" charset="0"/>
                <a:cs typeface="Times New Roman" panose="02020603050405020304" pitchFamily="18" charset="0"/>
              </a:rPr>
              <a:t>                                                        </a:t>
            </a:r>
            <a:r>
              <a:rPr lang="en-IN" sz="1800" b="1" dirty="0">
                <a:solidFill>
                  <a:srgbClr val="002060"/>
                </a:solidFill>
                <a:effectLst/>
                <a:latin typeface="Rockwell" panose="02060603020205020403" pitchFamily="18" charset="0"/>
                <a:ea typeface="Calibri" panose="020F0502020204030204" pitchFamily="34" charset="0"/>
                <a:cs typeface="Times New Roman" panose="02020603050405020304" pitchFamily="18" charset="0"/>
              </a:rPr>
              <a:t>REPORT</a:t>
            </a: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dirty="0">
                <a:solidFill>
                  <a:srgbClr val="404040"/>
                </a:solidFill>
                <a:effectLst/>
                <a:latin typeface="Rockwell" panose="02060603020205020403" pitchFamily="18" charset="0"/>
                <a:ea typeface="Calibri" panose="020F0502020204030204" pitchFamily="34" charset="0"/>
                <a:cs typeface="Times New Roman" panose="02020603050405020304" pitchFamily="18" charset="0"/>
              </a:rPr>
              <a:t>TITLE</a:t>
            </a:r>
            <a:r>
              <a:rPr lang="en-IN" sz="1800" dirty="0">
                <a:solidFill>
                  <a:srgbClr val="404040"/>
                </a:solidFill>
                <a:effectLst/>
                <a:latin typeface="Rockwell" panose="02060603020205020403" pitchFamily="18" charset="0"/>
                <a:ea typeface="Calibri" panose="020F0502020204030204" pitchFamily="34" charset="0"/>
                <a:cs typeface="Times New Roman" panose="02020603050405020304" pitchFamily="18" charset="0"/>
              </a:rPr>
              <a:t>:    CROSS-SITE SCRIPTING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dirty="0">
                <a:solidFill>
                  <a:srgbClr val="404040"/>
                </a:solidFill>
                <a:effectLst/>
                <a:latin typeface="Rockwell" panose="02060603020205020403" pitchFamily="18" charset="0"/>
                <a:ea typeface="Calibri" panose="020F0502020204030204" pitchFamily="34" charset="0"/>
                <a:cs typeface="Times New Roman" panose="02020603050405020304" pitchFamily="18" charset="0"/>
              </a:rPr>
              <a:t>DOMAIN:</a:t>
            </a:r>
            <a:r>
              <a:rPr lang="en-IN" sz="1800" dirty="0">
                <a:effectLst/>
                <a:latin typeface="Rockwell" panose="02060603020205020403" pitchFamily="18" charset="0"/>
                <a:ea typeface="Calibri" panose="020F0502020204030204" pitchFamily="34" charset="0"/>
                <a:cs typeface="Times New Roman" panose="02020603050405020304" pitchFamily="18" charset="0"/>
              </a:rPr>
              <a:t> </a:t>
            </a:r>
            <a:r>
              <a:rPr lang="en-IN" sz="1800" u="sng" dirty="0">
                <a:solidFill>
                  <a:srgbClr val="0563C1"/>
                </a:solidFill>
                <a:effectLst/>
                <a:latin typeface="Rockwell" panose="02060603020205020403" pitchFamily="18" charset="0"/>
                <a:ea typeface="Calibri" panose="020F0502020204030204" pitchFamily="34" charset="0"/>
                <a:cs typeface="Times New Roman" panose="02020603050405020304" pitchFamily="18" charset="0"/>
                <a:hlinkClick r:id="rId2"/>
              </a:rPr>
              <a:t>http://zero.webappsecurity.com/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dirty="0">
                <a:solidFill>
                  <a:srgbClr val="404040"/>
                </a:solidFill>
                <a:effectLst/>
                <a:latin typeface="Rockwell" panose="02060603020205020403" pitchFamily="18" charset="0"/>
                <a:ea typeface="Calibri" panose="020F0502020204030204" pitchFamily="34" charset="0"/>
                <a:cs typeface="Times New Roman" panose="02020603050405020304" pitchFamily="18" charset="0"/>
              </a:rPr>
              <a:t>LINUX 2021.2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dirty="0">
                <a:solidFill>
                  <a:srgbClr val="404040"/>
                </a:solidFill>
                <a:effectLst/>
                <a:latin typeface="Rockwell" panose="02060603020205020403" pitchFamily="18" charset="0"/>
                <a:ea typeface="Calibri" panose="020F0502020204030204" pitchFamily="34" charset="0"/>
                <a:cs typeface="Times New Roman" panose="02020603050405020304" pitchFamily="18" charset="0"/>
              </a:rPr>
              <a:t>DESCRIPTION: </a:t>
            </a:r>
            <a:r>
              <a:rPr lang="en-IN" sz="1800" dirty="0">
                <a:solidFill>
                  <a:srgbClr val="404040"/>
                </a:solidFill>
                <a:effectLst/>
                <a:latin typeface="Rockwell" panose="02060603020205020403" pitchFamily="18" charset="0"/>
                <a:ea typeface="Calibri" panose="020F0502020204030204" pitchFamily="34" charset="0"/>
                <a:cs typeface="Times New Roman" panose="02020603050405020304" pitchFamily="18" charset="0"/>
              </a:rPr>
              <a:t>I found cross-site scripting vulnerability on our website which creates impact in stealing the login credentials and sensitive data of users</a:t>
            </a:r>
            <a:r>
              <a:rPr lang="en-IN" sz="1800" b="1" dirty="0">
                <a:solidFill>
                  <a:srgbClr val="404040"/>
                </a:solidFill>
                <a:effectLst/>
                <a:latin typeface="Rockwell" panose="02060603020205020403" pitchFamily="18"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b="1" dirty="0">
                <a:solidFill>
                  <a:srgbClr val="404040"/>
                </a:solidFill>
                <a:effectLst/>
                <a:latin typeface="Rockwell" panose="02060603020205020403" pitchFamily="18" charset="0"/>
                <a:ea typeface="Calibri" panose="020F0502020204030204" pitchFamily="34" charset="0"/>
                <a:cs typeface="Times New Roman" panose="02020603050405020304" pitchFamily="18" charset="0"/>
              </a:rPr>
              <a:t>STEPS FOLLOWED:</a:t>
            </a:r>
          </a:p>
          <a:p>
            <a:pPr marL="342900" lvl="0" indent="-342900">
              <a:lnSpc>
                <a:spcPct val="107000"/>
              </a:lnSpc>
              <a:buFont typeface="+mj-lt"/>
              <a:buAutoNum type="arabicParenR"/>
            </a:pPr>
            <a:r>
              <a:rPr lang="en-IN" sz="1800" dirty="0">
                <a:solidFill>
                  <a:srgbClr val="404040"/>
                </a:solidFill>
                <a:effectLst/>
                <a:latin typeface="Rockwell" panose="02060603020205020403" pitchFamily="18" charset="0"/>
                <a:ea typeface="Calibri" panose="020F0502020204030204" pitchFamily="34" charset="0"/>
                <a:cs typeface="Times New Roman" panose="02020603050405020304" pitchFamily="18" charset="0"/>
              </a:rPr>
              <a:t>I used </a:t>
            </a:r>
            <a:r>
              <a:rPr lang="en-IN" sz="1800" dirty="0" err="1">
                <a:solidFill>
                  <a:srgbClr val="404040"/>
                </a:solidFill>
                <a:effectLst/>
                <a:latin typeface="Rockwell" panose="02060603020205020403" pitchFamily="18" charset="0"/>
                <a:ea typeface="Calibri" panose="020F0502020204030204" pitchFamily="34" charset="0"/>
                <a:cs typeface="Times New Roman" panose="02020603050405020304" pitchFamily="18" charset="0"/>
              </a:rPr>
              <a:t>Netsparker</a:t>
            </a:r>
            <a:r>
              <a:rPr lang="en-IN" sz="1800" dirty="0">
                <a:solidFill>
                  <a:srgbClr val="404040"/>
                </a:solidFill>
                <a:effectLst/>
                <a:latin typeface="Rockwell" panose="02060603020205020403" pitchFamily="18" charset="0"/>
                <a:ea typeface="Calibri" panose="020F0502020204030204" pitchFamily="34" charset="0"/>
                <a:cs typeface="Times New Roman" panose="02020603050405020304" pitchFamily="18" charset="0"/>
              </a:rPr>
              <a:t> to find this vulnerability.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IN" sz="1800" dirty="0">
                <a:solidFill>
                  <a:srgbClr val="404040"/>
                </a:solidFill>
                <a:effectLst/>
                <a:latin typeface="Rockwell" panose="02060603020205020403" pitchFamily="18" charset="0"/>
                <a:ea typeface="Calibri" panose="020F0502020204030204" pitchFamily="34" charset="0"/>
                <a:cs typeface="Times New Roman" panose="02020603050405020304" pitchFamily="18" charset="0"/>
              </a:rPr>
              <a:t>Added  </a:t>
            </a:r>
            <a:r>
              <a:rPr lang="en-IN" sz="1800" u="sng" dirty="0">
                <a:solidFill>
                  <a:srgbClr val="404040"/>
                </a:solidFill>
                <a:effectLst/>
                <a:latin typeface="Rockwell" panose="02060603020205020403" pitchFamily="18" charset="0"/>
                <a:ea typeface="Calibri" panose="020F0502020204030204" pitchFamily="34" charset="0"/>
                <a:cs typeface="Times New Roman" panose="02020603050405020304" pitchFamily="18" charset="0"/>
                <a:hlinkClick r:id="rId2"/>
              </a:rPr>
              <a:t>http://zero.webappsecurity.com/</a:t>
            </a:r>
            <a:r>
              <a:rPr lang="en-IN" sz="1800" dirty="0">
                <a:solidFill>
                  <a:srgbClr val="404040"/>
                </a:solidFill>
                <a:effectLst/>
                <a:latin typeface="Rockwell" panose="02060603020205020403" pitchFamily="18" charset="0"/>
                <a:ea typeface="Calibri" panose="020F0502020204030204" pitchFamily="34" charset="0"/>
                <a:cs typeface="Times New Roman" panose="02020603050405020304" pitchFamily="18" charset="0"/>
              </a:rPr>
              <a:t> this URL in the dialog box and clicked start scan.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IN" sz="1800" dirty="0">
                <a:solidFill>
                  <a:srgbClr val="404040"/>
                </a:solidFill>
                <a:effectLst/>
                <a:latin typeface="Rockwell" panose="02060603020205020403" pitchFamily="18" charset="0"/>
                <a:ea typeface="Calibri" panose="020F0502020204030204" pitchFamily="34" charset="0"/>
                <a:cs typeface="Times New Roman" panose="02020603050405020304" pitchFamily="18" charset="0"/>
              </a:rPr>
              <a:t>I defined customization option as default and it automatically scanned the website.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IN" sz="1800" dirty="0">
                <a:solidFill>
                  <a:srgbClr val="404040"/>
                </a:solidFill>
                <a:effectLst/>
                <a:latin typeface="Rockwell" panose="02060603020205020403" pitchFamily="18" charset="0"/>
                <a:ea typeface="Calibri" panose="020F0502020204030204" pitchFamily="34" charset="0"/>
                <a:cs typeface="Times New Roman" panose="02020603050405020304" pitchFamily="18" charset="0"/>
              </a:rPr>
              <a:t>I found three critical vulnerabilities.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b="1" dirty="0">
              <a:solidFill>
                <a:srgbClr val="404040"/>
              </a:solidFill>
              <a:effectLst/>
              <a:latin typeface="Rockwell" panose="02060603020205020403"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b="1" dirty="0">
              <a:solidFill>
                <a:srgbClr val="404040"/>
              </a:solidFill>
              <a:effectLst/>
              <a:latin typeface="Rockwell" panose="02060603020205020403"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dirty="0"/>
          </a:p>
        </p:txBody>
      </p:sp>
    </p:spTree>
    <p:extLst>
      <p:ext uri="{BB962C8B-B14F-4D97-AF65-F5344CB8AC3E}">
        <p14:creationId xmlns:p14="http://schemas.microsoft.com/office/powerpoint/2010/main" val="2143078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1B1D18-3B77-4AF2-89A6-7B966DA642F0}"/>
              </a:ext>
            </a:extLst>
          </p:cNvPr>
          <p:cNvSpPr>
            <a:spLocks noGrp="1"/>
          </p:cNvSpPr>
          <p:nvPr>
            <p:ph idx="1"/>
          </p:nvPr>
        </p:nvSpPr>
        <p:spPr>
          <a:xfrm>
            <a:off x="2240869" y="972457"/>
            <a:ext cx="8915400" cy="3777622"/>
          </a:xfrm>
        </p:spPr>
        <p:txBody>
          <a:bodyPr/>
          <a:lstStyle/>
          <a:p>
            <a:pPr marL="0" indent="0">
              <a:lnSpc>
                <a:spcPct val="107000"/>
              </a:lnSpc>
              <a:spcAft>
                <a:spcPts val="800"/>
              </a:spcAft>
              <a:buNone/>
            </a:pPr>
            <a:r>
              <a:rPr lang="en-IN" sz="1800" b="1" dirty="0">
                <a:solidFill>
                  <a:srgbClr val="404040"/>
                </a:solidFill>
                <a:effectLst/>
                <a:latin typeface="Rockwell" panose="02060603020205020403" pitchFamily="18" charset="0"/>
                <a:ea typeface="Calibri" panose="020F0502020204030204" pitchFamily="34" charset="0"/>
                <a:cs typeface="Times New Roman" panose="02020603050405020304" pitchFamily="18" charset="0"/>
              </a:rPr>
              <a:t>IMPACT: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404040"/>
                </a:solidFill>
                <a:effectLst/>
                <a:latin typeface="Rockwell" panose="02060603020205020403" pitchFamily="18" charset="0"/>
                <a:ea typeface="Calibri" panose="020F0502020204030204" pitchFamily="34" charset="0"/>
                <a:cs typeface="Times New Roman" panose="02020603050405020304" pitchFamily="18" charset="0"/>
              </a:rPr>
              <a:t>XSS can have tremendous impact on web application and its clients. Client records can be commandeered, qualifications could be taken, touchy information could be exfiltrated, and finally, admittance to your customer PCs can be acquired</a:t>
            </a:r>
            <a:r>
              <a:rPr lang="en-IN" sz="1800" b="1" dirty="0">
                <a:solidFill>
                  <a:srgbClr val="404040"/>
                </a:solidFill>
                <a:effectLst/>
                <a:latin typeface="Rockwell" panose="02060603020205020403"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dirty="0">
                <a:solidFill>
                  <a:srgbClr val="404040"/>
                </a:solidFill>
                <a:effectLst/>
                <a:latin typeface="Rockwell" panose="02060603020205020403"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300"/>
              </a:spcAft>
              <a:buNone/>
            </a:pPr>
            <a:r>
              <a:rPr lang="en-IN" sz="1800" b="1" dirty="0">
                <a:solidFill>
                  <a:srgbClr val="404040"/>
                </a:solidFill>
                <a:effectLst/>
                <a:latin typeface="Rockwell" panose="02060603020205020403" pitchFamily="18" charset="0"/>
                <a:ea typeface="Times New Roman" panose="02020603050405020304" pitchFamily="18" charset="0"/>
              </a:rPr>
              <a:t>MITIGATION:</a:t>
            </a:r>
            <a:r>
              <a:rPr lang="en-IN" sz="1800" dirty="0">
                <a:solidFill>
                  <a:srgbClr val="202124"/>
                </a:solidFill>
                <a:effectLst/>
                <a:latin typeface="Arial" panose="020B0604020202020204" pitchFamily="34" charset="0"/>
                <a:ea typeface="Times New Roman" panose="02020603050405020304" pitchFamily="18" charset="0"/>
              </a:rPr>
              <a:t> </a:t>
            </a:r>
            <a:r>
              <a:rPr lang="en-IN" sz="1800" dirty="0">
                <a:solidFill>
                  <a:srgbClr val="262626"/>
                </a:solidFill>
                <a:effectLst/>
                <a:latin typeface="Rockwell" panose="02060603020205020403" pitchFamily="18" charset="0"/>
                <a:ea typeface="Times New Roman" panose="02020603050405020304" pitchFamily="18" charset="0"/>
                <a:cs typeface="Arial" panose="020B0604020202020204" pitchFamily="34" charset="0"/>
              </a:rPr>
              <a:t>Cross-site scripting can be prevented by Filter input on arrival. And Encode data on output. And we can also use appropriate response headers and Content Security Policy to keep our website safe and secure.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8549603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TotalTime>
  <Words>176</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Century Gothic</vt:lpstr>
      <vt:lpstr>Rockwell</vt:lpstr>
      <vt:lpstr>Times New Roman</vt:lpstr>
      <vt:lpstr>Wingdings 3</vt:lpstr>
      <vt:lpstr>Wisp</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reethika vaddi</dc:creator>
  <cp:lastModifiedBy>reethika vaddi</cp:lastModifiedBy>
  <cp:revision>1</cp:revision>
  <dcterms:created xsi:type="dcterms:W3CDTF">2021-08-05T12:33:18Z</dcterms:created>
  <dcterms:modified xsi:type="dcterms:W3CDTF">2021-08-05T14:53:05Z</dcterms:modified>
</cp:coreProperties>
</file>