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Franklin Gothic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ilriVo7cmlMTXlzwNA+vtBc+I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1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FranklinGothic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21dab2c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21dab2c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721dab2c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3e12fc667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3e12fc667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3e12fc667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3e12fc667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3e12fc667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73e12fc667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3e12fc667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3e12fc667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73e12fc667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3e12fc667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3e12fc667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73e12fc667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3d58bca4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3d58bca4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73d58bca4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3d58bca46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3d58bca46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73d58bca46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6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6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6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6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6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9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3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3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5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900" u="sng">
                <a:solidFill>
                  <a:srgbClr val="1482A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TRAVEL PLANNER AGENT</a:t>
            </a:r>
            <a:endParaRPr u="sng">
              <a:solidFill>
                <a:srgbClr val="1482AB"/>
              </a:solidFill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3062229" y="4346690"/>
            <a:ext cx="79803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2200" u="sng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lang="en-IN" sz="2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IN" sz="2300">
                <a:solidFill>
                  <a:schemeClr val="lt1"/>
                </a:solidFill>
              </a:rPr>
              <a:t>Reethu P -Dayananda Sagar Academy of Technology and Management -BE in CSE(Cybersecurity, IoT including Blockchain Technology)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g3721dab2c7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75" y="1358075"/>
            <a:ext cx="11080951" cy="5079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721dab2c7c_0_0"/>
          <p:cNvSpPr txBox="1"/>
          <p:nvPr/>
        </p:nvSpPr>
        <p:spPr>
          <a:xfrm>
            <a:off x="651375" y="675975"/>
            <a:ext cx="960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3F3F3F"/>
                </a:solidFill>
              </a:rPr>
              <a:t>DIFFERENT TOOLS USED BY THE AGENT:</a:t>
            </a:r>
            <a:endParaRPr b="1" sz="2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g373e12fc667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100" y="1439900"/>
            <a:ext cx="8610601" cy="521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73e12fc667_0_18"/>
          <p:cNvSpPr txBox="1"/>
          <p:nvPr/>
        </p:nvSpPr>
        <p:spPr>
          <a:xfrm>
            <a:off x="319550" y="675975"/>
            <a:ext cx="113748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>
                <a:solidFill>
                  <a:srgbClr val="3F3F3F"/>
                </a:solidFill>
              </a:rPr>
              <a:t>FILE THAT IS GIVEN TO THE AGENT UNDER KNOWLEDGE FIELD:</a:t>
            </a:r>
            <a:endParaRPr b="1" sz="23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73e12fc667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0" y="2106575"/>
            <a:ext cx="10272199" cy="374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73e12fc667_0_28"/>
          <p:cNvSpPr txBox="1"/>
          <p:nvPr/>
        </p:nvSpPr>
        <p:spPr>
          <a:xfrm>
            <a:off x="208925" y="731275"/>
            <a:ext cx="9641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3F3F3F"/>
                </a:solidFill>
              </a:rPr>
              <a:t>THE AGENT ANSWERS AS PER THE KNOWLEDGE FIELD FILE:</a:t>
            </a:r>
            <a:endParaRPr b="1" sz="2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73e12fc667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575" y="1479750"/>
            <a:ext cx="10785973" cy="48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73e12fc667_0_36"/>
          <p:cNvSpPr txBox="1"/>
          <p:nvPr/>
        </p:nvSpPr>
        <p:spPr>
          <a:xfrm>
            <a:off x="208925" y="694400"/>
            <a:ext cx="98631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3F3F3F"/>
                </a:solidFill>
              </a:rPr>
              <a:t>DIFFERENT FOUNDATION MODELS AVAILABLE:</a:t>
            </a:r>
            <a:endParaRPr b="1" sz="25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g373e12fc667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75" y="1530573"/>
            <a:ext cx="10251350" cy="46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73e12fc667_0_44"/>
          <p:cNvSpPr txBox="1"/>
          <p:nvPr/>
        </p:nvSpPr>
        <p:spPr>
          <a:xfrm>
            <a:off x="282675" y="694400"/>
            <a:ext cx="9033300" cy="6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3F3F3F"/>
                </a:solidFill>
              </a:rPr>
              <a:t>SAVING AND DEPLOYING THE AGENT:</a:t>
            </a:r>
            <a:endParaRPr b="1" sz="26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91" name="Google Shape;191;p8"/>
          <p:cNvSpPr txBox="1"/>
          <p:nvPr>
            <p:ph idx="1" type="body"/>
          </p:nvPr>
        </p:nvSpPr>
        <p:spPr>
          <a:xfrm>
            <a:off x="221217" y="871114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23">
              <a:solidFill>
                <a:srgbClr val="E91D6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25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Travel Planner Agent provides a structured, interactive experience for trip planning using IBM watsonx.ai’s instruction-based Agent Lab.</a:t>
            </a:r>
            <a:endParaRPr sz="7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entirely in a no-code environment, it empowers beginners to simulate intelligent travel assistance without programming or integrations.</a:t>
            </a:r>
            <a:endParaRPr sz="7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Challenge: One key limitation was simulating dynamic, personalized responses without real-time APIs or advanced tools, relying solely on prompt engineering.</a:t>
            </a:r>
            <a:endParaRPr sz="7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25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Despite this, the agent effectively handles user preferences, delivers realistic suggestions, and creates a smooth, guided planning flow.</a:t>
            </a:r>
            <a:b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705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offers a solid foundation that can later be extended with external APIs, live data, and multilingual support for even smarter travel planning.</a:t>
            </a:r>
            <a:endParaRPr sz="7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705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396842" y="15601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 real-time APIs to enhance realism with live weather, transport availability, and hotel booking data.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geo-location awareness to offer region-specific destination suggestions and local travel options.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multilingual support to make the agent more accessible to users across different languages and regions. 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Incorporate voice input handling for more natural, hands-free interactions—ideal for mobile users.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intelligence using Watson Discovery, enabling the agent to dynamically answer travel-related queries about destinations, activities, and safety tips</a:t>
            </a:r>
            <a:b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581245" y="771634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203" name="Google Shape;203;p10"/>
          <p:cNvSpPr txBox="1"/>
          <p:nvPr>
            <p:ph idx="1" type="body"/>
          </p:nvPr>
        </p:nvSpPr>
        <p:spPr>
          <a:xfrm>
            <a:off x="267792" y="14863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watsonx.ai Documentation – Official guide for building instruction-based agents using Agent Lab in IBM Cloud.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IBM Cloud Lite Plan Services – Free-tier services leveraged for no-code agent development and deployment.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 Lab Tutorials and Resources – Learning materials used to understand instruction-driven agent logic and LangGraph architecture.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209" name="Google Shape;209;p11" title="Screenshot 2025-07-28 2037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250" y="1616175"/>
            <a:ext cx="8155124" cy="46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215" name="Google Shape;215;p12" title="Screenshot 2025-07-28 2037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0" y="1324475"/>
            <a:ext cx="8112824" cy="47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pic>
        <p:nvPicPr>
          <p:cNvPr id="221" name="Google Shape;221;p13" title="Screenshot 2025-07-28 2038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00" y="1354475"/>
            <a:ext cx="7886825" cy="484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78653" y="1532607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346"/>
              <a:buFont typeface="Arial"/>
              <a:buNone/>
            </a:pPr>
            <a:r>
              <a:rPr lang="en-IN" sz="362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 trip is often a complex and time-consuming task, requiring users to manually gather information from multiple sources to choose destinations, arrange transport, book accommodations, and build itineraries. Travelers must balance preferences, budgets, durations, and real-time factors like weather and availability, often without personalized guidance. The lack of a unified, intelligent system leads to fragmented experiences, missed opportunities, and increased stress — highlighting the need for a smarter, more streamlined approach to travel planning.</a:t>
            </a:r>
            <a:endParaRPr sz="36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IN" sz="26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63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3200">
              <a:solidFill>
                <a:srgbClr val="0F0F0F"/>
              </a:solidFill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289208" y="1232453"/>
            <a:ext cx="11613600" cy="556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smart Travel Planner Agent was built using IBM watsonx.ai’s Prompt Lab (Lite Plan).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is created using instruction-based logic, with no coding or chatbot required.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collects user preferences such as: Travel type (solo, family, etc.), Budget range (Low, Medium, High),Trip duration and activity interests.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 of number inputs, it guides users through predefined options for clarity and ease.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inputs, it simulates real-time travel suggestions, including: Destinations, Day-wise itineraries, Transport and hotel recommendations, Weather tips and local guide suggestion.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Entirely developed and tested within IBM Cloud (Lite) using the watsonx instruction interface.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lang="en-IN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agent delivers a personalized, user-friendly planning experience in a seamless flow.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64"/>
              <a:buFont typeface="Arial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35330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249342" y="143107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Platform Used: IBM Cloud – watsonx.ai (Agent Lab)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Type: Instruction-based no-code AI agent builder (LangGraph + ReAct)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Inputs: Collected through natural language prompts like destination type, travel duration, and preferences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Logic: Agent uses multi-turn reasoning and condition-based instructions to provide personalized travel plans, destination suggestions, and booking help — all executed in a serverless, cloud-hosted environment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359967" y="139420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Approach: Instruction-driven logic using natural language prompts (no machine learning or intent classification required.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Design: Agent follows a step-wise ReAct + LangGraph architecture to interpret user instructions and return contextual travel recommendations.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Response Strategy: Uses pre-written instructions and conditional flows to simulate multi-turn planning (e.g., suggest destinations, accommodations, transport, etc.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Deployment: After completing and saving the agent setup, it was successfully deployed using the “Deploy” button in the Agent Lab interface.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Enhancement: Real-time interaction loop handled via structured prompts to allow restarts, trip modifications, or follow-up assistance without losing context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050" y="1881625"/>
            <a:ext cx="5198800" cy="45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669825" y="1155300"/>
            <a:ext cx="79458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rgbClr val="3F3F3F"/>
                </a:solidFill>
              </a:rPr>
              <a:t>INSTRUCTIONS GIVEN TO THE AGENT:</a:t>
            </a:r>
            <a:endParaRPr b="1" sz="2500">
              <a:solidFill>
                <a:srgbClr val="3F3F3F"/>
              </a:solidFill>
            </a:endParaRPr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13300"/>
            <a:ext cx="5338825" cy="499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73d58bca4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675" y="1499500"/>
            <a:ext cx="10932225" cy="4868974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73d58bca46_0_2"/>
          <p:cNvSpPr txBox="1"/>
          <p:nvPr/>
        </p:nvSpPr>
        <p:spPr>
          <a:xfrm>
            <a:off x="337975" y="805025"/>
            <a:ext cx="75033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700">
                <a:solidFill>
                  <a:srgbClr val="3F3F3F"/>
                </a:solidFill>
              </a:rPr>
              <a:t>AGENT PREVIEW:</a:t>
            </a:r>
            <a:endParaRPr b="1" sz="27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373d58bca4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25" y="1155300"/>
            <a:ext cx="6043426" cy="525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73d58bca46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8825" y="1155299"/>
            <a:ext cx="5373299" cy="508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