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26"/>
  </p:notesMasterIdLst>
  <p:handoutMasterIdLst>
    <p:handoutMasterId r:id="rId27"/>
  </p:handoutMasterIdLst>
  <p:sldIdLst>
    <p:sldId id="256" r:id="rId2"/>
    <p:sldId id="1074" r:id="rId3"/>
    <p:sldId id="1085" r:id="rId4"/>
    <p:sldId id="1087" r:id="rId5"/>
    <p:sldId id="1091" r:id="rId6"/>
    <p:sldId id="1092" r:id="rId7"/>
    <p:sldId id="1093" r:id="rId8"/>
    <p:sldId id="1094" r:id="rId9"/>
    <p:sldId id="1095" r:id="rId10"/>
    <p:sldId id="1096" r:id="rId11"/>
    <p:sldId id="1097" r:id="rId12"/>
    <p:sldId id="1098" r:id="rId13"/>
    <p:sldId id="1099" r:id="rId14"/>
    <p:sldId id="1100" r:id="rId15"/>
    <p:sldId id="1101" r:id="rId16"/>
    <p:sldId id="1107" r:id="rId17"/>
    <p:sldId id="1102" r:id="rId18"/>
    <p:sldId id="1104" r:id="rId19"/>
    <p:sldId id="1105" r:id="rId20"/>
    <p:sldId id="1106" r:id="rId21"/>
    <p:sldId id="1108" r:id="rId22"/>
    <p:sldId id="1090" r:id="rId23"/>
    <p:sldId id="815" r:id="rId24"/>
    <p:sldId id="43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Divya Dar" initials="DD [7]" lastIdx="1" clrIdx="6"/>
  <p:cmAuthor id="1" name="Divya Dar" initials="DD" lastIdx="1" clrIdx="0"/>
  <p:cmAuthor id="8" name="Divya Dar" initials="DD [8]" lastIdx="1" clrIdx="7"/>
  <p:cmAuthor id="2" name="Divya Dar" initials="DD [2]" lastIdx="1" clrIdx="1"/>
  <p:cmAuthor id="9" name="Divya Dar" initials="DD [9]" lastIdx="1" clrIdx="8"/>
  <p:cmAuthor id="3" name="Divya Dar" initials="DD [3]" lastIdx="1" clrIdx="2"/>
  <p:cmAuthor id="10" name="Divya Dar" initials="DD [10]" lastIdx="1" clrIdx="9"/>
  <p:cmAuthor id="4" name="Divya Dar" initials="DD [4]" lastIdx="1" clrIdx="3"/>
  <p:cmAuthor id="11" name="Divya Dar" initials="DD [11]" lastIdx="1" clrIdx="10"/>
  <p:cmAuthor id="5" name="Divya Dar" initials="DD [5]" lastIdx="1" clrIdx="4"/>
  <p:cmAuthor id="6" name="Divya Dar" initials="DD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4E81"/>
    <a:srgbClr val="F8AE30"/>
    <a:srgbClr val="616161"/>
    <a:srgbClr val="454545"/>
    <a:srgbClr val="8686FF"/>
    <a:srgbClr val="202C56"/>
    <a:srgbClr val="FFFFFF"/>
    <a:srgbClr val="11182F"/>
    <a:srgbClr val="F891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81"/>
  </p:normalViewPr>
  <p:slideViewPr>
    <p:cSldViewPr snapToGrid="0" snapToObjects="1">
      <p:cViewPr varScale="1">
        <p:scale>
          <a:sx n="67" d="100"/>
          <a:sy n="67" d="100"/>
        </p:scale>
        <p:origin x="516" y="44"/>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showGuides="1">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a Reichlin-Meldegg" userId="9c6d82ff-0baa-4c52-bad5-462cbe1d6f99" providerId="ADAL" clId="{6139C66B-1CD6-4CDD-BCBB-B17F2427F1ED}"/>
    <pc:docChg chg="custSel addSld delSld modSld modMainMaster">
      <pc:chgData name="Vera Reichlin-Meldegg" userId="9c6d82ff-0baa-4c52-bad5-462cbe1d6f99" providerId="ADAL" clId="{6139C66B-1CD6-4CDD-BCBB-B17F2427F1ED}" dt="2018-10-05T09:13:14.693" v="483" actId="207"/>
      <pc:docMkLst>
        <pc:docMk/>
      </pc:docMkLst>
      <pc:sldChg chg="add">
        <pc:chgData name="Vera Reichlin-Meldegg" userId="9c6d82ff-0baa-4c52-bad5-462cbe1d6f99" providerId="ADAL" clId="{6139C66B-1CD6-4CDD-BCBB-B17F2427F1ED}" dt="2018-10-04T07:26:44.230" v="0" actId="478"/>
        <pc:sldMkLst>
          <pc:docMk/>
          <pc:sldMk cId="1488456663" sldId="257"/>
        </pc:sldMkLst>
      </pc:sldChg>
      <pc:sldChg chg="add">
        <pc:chgData name="Vera Reichlin-Meldegg" userId="9c6d82ff-0baa-4c52-bad5-462cbe1d6f99" providerId="ADAL" clId="{6139C66B-1CD6-4CDD-BCBB-B17F2427F1ED}" dt="2018-10-04T07:26:51.104" v="1" actId="478"/>
        <pc:sldMkLst>
          <pc:docMk/>
          <pc:sldMk cId="2208157355" sldId="258"/>
        </pc:sldMkLst>
      </pc:sldChg>
      <pc:sldChg chg="add">
        <pc:chgData name="Vera Reichlin-Meldegg" userId="9c6d82ff-0baa-4c52-bad5-462cbe1d6f99" providerId="ADAL" clId="{6139C66B-1CD6-4CDD-BCBB-B17F2427F1ED}" dt="2018-10-04T07:26:54.508" v="2" actId="478"/>
        <pc:sldMkLst>
          <pc:docMk/>
          <pc:sldMk cId="3404784324" sldId="259"/>
        </pc:sldMkLst>
      </pc:sldChg>
      <pc:sldChg chg="add">
        <pc:chgData name="Vera Reichlin-Meldegg" userId="9c6d82ff-0baa-4c52-bad5-462cbe1d6f99" providerId="ADAL" clId="{6139C66B-1CD6-4CDD-BCBB-B17F2427F1ED}" dt="2018-10-04T07:27:15.291" v="3" actId="478"/>
        <pc:sldMkLst>
          <pc:docMk/>
          <pc:sldMk cId="3210926361" sldId="260"/>
        </pc:sldMkLst>
      </pc:sldChg>
      <pc:sldChg chg="add">
        <pc:chgData name="Vera Reichlin-Meldegg" userId="9c6d82ff-0baa-4c52-bad5-462cbe1d6f99" providerId="ADAL" clId="{6139C66B-1CD6-4CDD-BCBB-B17F2427F1ED}" dt="2018-10-04T07:27:19.370" v="4" actId="478"/>
        <pc:sldMkLst>
          <pc:docMk/>
          <pc:sldMk cId="3724395183" sldId="261"/>
        </pc:sldMkLst>
      </pc:sldChg>
      <pc:sldChg chg="addSp delSp modSp add">
        <pc:chgData name="Vera Reichlin-Meldegg" userId="9c6d82ff-0baa-4c52-bad5-462cbe1d6f99" providerId="ADAL" clId="{6139C66B-1CD6-4CDD-BCBB-B17F2427F1ED}" dt="2018-10-05T09:07:30.019" v="470" actId="478"/>
        <pc:sldMkLst>
          <pc:docMk/>
          <pc:sldMk cId="3255099154" sldId="262"/>
        </pc:sldMkLst>
        <pc:spChg chg="mod">
          <ac:chgData name="Vera Reichlin-Meldegg" userId="9c6d82ff-0baa-4c52-bad5-462cbe1d6f99" providerId="ADAL" clId="{6139C66B-1CD6-4CDD-BCBB-B17F2427F1ED}" dt="2018-10-05T07:06:29.291" v="49" actId="15"/>
          <ac:spMkLst>
            <pc:docMk/>
            <pc:sldMk cId="3255099154" sldId="262"/>
            <ac:spMk id="4" creationId="{7B7920EE-C38A-4A3A-B7B7-C470F73E14CF}"/>
          </ac:spMkLst>
        </pc:spChg>
        <pc:spChg chg="add del mod">
          <ac:chgData name="Vera Reichlin-Meldegg" userId="9c6d82ff-0baa-4c52-bad5-462cbe1d6f99" providerId="ADAL" clId="{6139C66B-1CD6-4CDD-BCBB-B17F2427F1ED}" dt="2018-10-05T09:06:11.186" v="458" actId="478"/>
          <ac:spMkLst>
            <pc:docMk/>
            <pc:sldMk cId="3255099154" sldId="262"/>
            <ac:spMk id="5" creationId="{9A7DADD2-7C29-4FA3-B80E-F0ABA230ABCB}"/>
          </ac:spMkLst>
        </pc:spChg>
        <pc:spChg chg="add del mod">
          <ac:chgData name="Vera Reichlin-Meldegg" userId="9c6d82ff-0baa-4c52-bad5-462cbe1d6f99" providerId="ADAL" clId="{6139C66B-1CD6-4CDD-BCBB-B17F2427F1ED}" dt="2018-10-05T09:07:30.019" v="470" actId="478"/>
          <ac:spMkLst>
            <pc:docMk/>
            <pc:sldMk cId="3255099154" sldId="262"/>
            <ac:spMk id="6" creationId="{A2E2DE69-73EF-42ED-AFD6-C93B63E1BE8F}"/>
          </ac:spMkLst>
        </pc:spChg>
      </pc:sldChg>
      <pc:sldChg chg="add">
        <pc:chgData name="Vera Reichlin-Meldegg" userId="9c6d82ff-0baa-4c52-bad5-462cbe1d6f99" providerId="ADAL" clId="{6139C66B-1CD6-4CDD-BCBB-B17F2427F1ED}" dt="2018-10-04T07:27:28.142" v="6" actId="478"/>
        <pc:sldMkLst>
          <pc:docMk/>
          <pc:sldMk cId="1865078428" sldId="263"/>
        </pc:sldMkLst>
      </pc:sldChg>
      <pc:sldChg chg="add">
        <pc:chgData name="Vera Reichlin-Meldegg" userId="9c6d82ff-0baa-4c52-bad5-462cbe1d6f99" providerId="ADAL" clId="{6139C66B-1CD6-4CDD-BCBB-B17F2427F1ED}" dt="2018-10-04T07:27:37.193" v="7" actId="478"/>
        <pc:sldMkLst>
          <pc:docMk/>
          <pc:sldMk cId="11996839" sldId="264"/>
        </pc:sldMkLst>
      </pc:sldChg>
      <pc:sldChg chg="add">
        <pc:chgData name="Vera Reichlin-Meldegg" userId="9c6d82ff-0baa-4c52-bad5-462cbe1d6f99" providerId="ADAL" clId="{6139C66B-1CD6-4CDD-BCBB-B17F2427F1ED}" dt="2018-10-04T07:27:40.929" v="8" actId="478"/>
        <pc:sldMkLst>
          <pc:docMk/>
          <pc:sldMk cId="2653392124" sldId="265"/>
        </pc:sldMkLst>
      </pc:sldChg>
      <pc:sldChg chg="add">
        <pc:chgData name="Vera Reichlin-Meldegg" userId="9c6d82ff-0baa-4c52-bad5-462cbe1d6f99" providerId="ADAL" clId="{6139C66B-1CD6-4CDD-BCBB-B17F2427F1ED}" dt="2018-10-04T07:27:45.802" v="9" actId="478"/>
        <pc:sldMkLst>
          <pc:docMk/>
          <pc:sldMk cId="2536655270" sldId="266"/>
        </pc:sldMkLst>
      </pc:sldChg>
      <pc:sldChg chg="add">
        <pc:chgData name="Vera Reichlin-Meldegg" userId="9c6d82ff-0baa-4c52-bad5-462cbe1d6f99" providerId="ADAL" clId="{6139C66B-1CD6-4CDD-BCBB-B17F2427F1ED}" dt="2018-10-04T07:27:49.051" v="10" actId="478"/>
        <pc:sldMkLst>
          <pc:docMk/>
          <pc:sldMk cId="3174854033" sldId="267"/>
        </pc:sldMkLst>
      </pc:sldChg>
      <pc:sldChg chg="add">
        <pc:chgData name="Vera Reichlin-Meldegg" userId="9c6d82ff-0baa-4c52-bad5-462cbe1d6f99" providerId="ADAL" clId="{6139C66B-1CD6-4CDD-BCBB-B17F2427F1ED}" dt="2018-10-04T07:27:56.338" v="11" actId="478"/>
        <pc:sldMkLst>
          <pc:docMk/>
          <pc:sldMk cId="428322401" sldId="268"/>
        </pc:sldMkLst>
      </pc:sldChg>
      <pc:sldChg chg="add">
        <pc:chgData name="Vera Reichlin-Meldegg" userId="9c6d82ff-0baa-4c52-bad5-462cbe1d6f99" providerId="ADAL" clId="{6139C66B-1CD6-4CDD-BCBB-B17F2427F1ED}" dt="2018-10-04T07:28:01.301" v="12" actId="478"/>
        <pc:sldMkLst>
          <pc:docMk/>
          <pc:sldMk cId="2714065326" sldId="269"/>
        </pc:sldMkLst>
      </pc:sldChg>
      <pc:sldChg chg="add">
        <pc:chgData name="Vera Reichlin-Meldegg" userId="9c6d82ff-0baa-4c52-bad5-462cbe1d6f99" providerId="ADAL" clId="{6139C66B-1CD6-4CDD-BCBB-B17F2427F1ED}" dt="2018-10-04T07:28:04.719" v="13" actId="478"/>
        <pc:sldMkLst>
          <pc:docMk/>
          <pc:sldMk cId="228948404" sldId="270"/>
        </pc:sldMkLst>
      </pc:sldChg>
      <pc:sldChg chg="add">
        <pc:chgData name="Vera Reichlin-Meldegg" userId="9c6d82ff-0baa-4c52-bad5-462cbe1d6f99" providerId="ADAL" clId="{6139C66B-1CD6-4CDD-BCBB-B17F2427F1ED}" dt="2018-10-04T07:28:09.059" v="14" actId="478"/>
        <pc:sldMkLst>
          <pc:docMk/>
          <pc:sldMk cId="3325294281" sldId="271"/>
        </pc:sldMkLst>
      </pc:sldChg>
      <pc:sldChg chg="add">
        <pc:chgData name="Vera Reichlin-Meldegg" userId="9c6d82ff-0baa-4c52-bad5-462cbe1d6f99" providerId="ADAL" clId="{6139C66B-1CD6-4CDD-BCBB-B17F2427F1ED}" dt="2018-10-04T07:28:13.013" v="15" actId="478"/>
        <pc:sldMkLst>
          <pc:docMk/>
          <pc:sldMk cId="1769590186" sldId="272"/>
        </pc:sldMkLst>
      </pc:sldChg>
      <pc:sldChg chg="add del">
        <pc:chgData name="Vera Reichlin-Meldegg" userId="9c6d82ff-0baa-4c52-bad5-462cbe1d6f99" providerId="ADAL" clId="{6139C66B-1CD6-4CDD-BCBB-B17F2427F1ED}" dt="2018-10-04T07:30:13.258" v="18" actId="2696"/>
        <pc:sldMkLst>
          <pc:docMk/>
          <pc:sldMk cId="3246549475" sldId="273"/>
        </pc:sldMkLst>
      </pc:sldChg>
      <pc:sldChg chg="add">
        <pc:chgData name="Vera Reichlin-Meldegg" userId="9c6d82ff-0baa-4c52-bad5-462cbe1d6f99" providerId="ADAL" clId="{6139C66B-1CD6-4CDD-BCBB-B17F2427F1ED}" dt="2018-10-04T07:28:26.038" v="17" actId="478"/>
        <pc:sldMkLst>
          <pc:docMk/>
          <pc:sldMk cId="3991173769" sldId="274"/>
        </pc:sldMkLst>
      </pc:sldChg>
      <pc:sldChg chg="add">
        <pc:chgData name="Vera Reichlin-Meldegg" userId="9c6d82ff-0baa-4c52-bad5-462cbe1d6f99" providerId="ADAL" clId="{6139C66B-1CD6-4CDD-BCBB-B17F2427F1ED}" dt="2018-10-04T07:30:18.332" v="19" actId="478"/>
        <pc:sldMkLst>
          <pc:docMk/>
          <pc:sldMk cId="1468889174" sldId="275"/>
        </pc:sldMkLst>
      </pc:sldChg>
      <pc:sldMasterChg chg="modSp delSldLayout modSldLayout">
        <pc:chgData name="Vera Reichlin-Meldegg" userId="9c6d82ff-0baa-4c52-bad5-462cbe1d6f99" providerId="ADAL" clId="{6139C66B-1CD6-4CDD-BCBB-B17F2427F1ED}" dt="2018-10-05T09:13:14.693" v="483" actId="207"/>
        <pc:sldMasterMkLst>
          <pc:docMk/>
          <pc:sldMasterMk cId="2167971415" sldId="2147483675"/>
        </pc:sldMasterMkLst>
        <pc:spChg chg="mod">
          <ac:chgData name="Vera Reichlin-Meldegg" userId="9c6d82ff-0baa-4c52-bad5-462cbe1d6f99" providerId="ADAL" clId="{6139C66B-1CD6-4CDD-BCBB-B17F2427F1ED}" dt="2018-10-05T09:13:14.693" v="483" actId="207"/>
          <ac:spMkLst>
            <pc:docMk/>
            <pc:sldMasterMk cId="2167971415" sldId="2147483675"/>
            <ac:spMk id="35" creationId="{06E0AE3B-9B62-4465-88CB-B7B7833F5860}"/>
          </ac:spMkLst>
        </pc:spChg>
        <pc:sldLayoutChg chg="modSp">
          <pc:chgData name="Vera Reichlin-Meldegg" userId="9c6d82ff-0baa-4c52-bad5-462cbe1d6f99" providerId="ADAL" clId="{6139C66B-1CD6-4CDD-BCBB-B17F2427F1ED}" dt="2018-10-05T09:12:21.829" v="471" actId="207"/>
          <pc:sldLayoutMkLst>
            <pc:docMk/>
            <pc:sldMasterMk cId="2167971415" sldId="2147483675"/>
            <pc:sldLayoutMk cId="4111576449" sldId="2147483678"/>
          </pc:sldLayoutMkLst>
          <pc:spChg chg="mod">
            <ac:chgData name="Vera Reichlin-Meldegg" userId="9c6d82ff-0baa-4c52-bad5-462cbe1d6f99" providerId="ADAL" clId="{6139C66B-1CD6-4CDD-BCBB-B17F2427F1ED}" dt="2018-10-05T09:12:21.829" v="471" actId="207"/>
            <ac:spMkLst>
              <pc:docMk/>
              <pc:sldMasterMk cId="2167971415" sldId="2147483675"/>
              <pc:sldLayoutMk cId="4111576449" sldId="2147483678"/>
              <ac:spMk id="2" creationId="{39D4798F-0E76-4182-A746-F0A6E61F1D3E}"/>
            </ac:spMkLst>
          </pc:spChg>
        </pc:sldLayoutChg>
        <pc:sldLayoutChg chg="modSp">
          <pc:chgData name="Vera Reichlin-Meldegg" userId="9c6d82ff-0baa-4c52-bad5-462cbe1d6f99" providerId="ADAL" clId="{6139C66B-1CD6-4CDD-BCBB-B17F2427F1ED}" dt="2018-10-05T09:12:51.698" v="479" actId="207"/>
          <pc:sldLayoutMkLst>
            <pc:docMk/>
            <pc:sldMasterMk cId="2167971415" sldId="2147483675"/>
            <pc:sldLayoutMk cId="3461508713" sldId="2147483681"/>
          </pc:sldLayoutMkLst>
          <pc:spChg chg="mod">
            <ac:chgData name="Vera Reichlin-Meldegg" userId="9c6d82ff-0baa-4c52-bad5-462cbe1d6f99" providerId="ADAL" clId="{6139C66B-1CD6-4CDD-BCBB-B17F2427F1ED}" dt="2018-10-05T09:12:51.698" v="479" actId="207"/>
            <ac:spMkLst>
              <pc:docMk/>
              <pc:sldMasterMk cId="2167971415" sldId="2147483675"/>
              <pc:sldLayoutMk cId="3461508713" sldId="2147483681"/>
              <ac:spMk id="2" creationId="{E13F1D1B-078A-46A4-B9F9-8196AD388FF6}"/>
            </ac:spMkLst>
          </pc:spChg>
        </pc:sldLayoutChg>
        <pc:sldLayoutChg chg="modSp">
          <pc:chgData name="Vera Reichlin-Meldegg" userId="9c6d82ff-0baa-4c52-bad5-462cbe1d6f99" providerId="ADAL" clId="{6139C66B-1CD6-4CDD-BCBB-B17F2427F1ED}" dt="2018-10-05T09:12:48.273" v="478" actId="207"/>
          <pc:sldLayoutMkLst>
            <pc:docMk/>
            <pc:sldMasterMk cId="2167971415" sldId="2147483675"/>
            <pc:sldLayoutMk cId="1984908553" sldId="2147483684"/>
          </pc:sldLayoutMkLst>
          <pc:spChg chg="mod">
            <ac:chgData name="Vera Reichlin-Meldegg" userId="9c6d82ff-0baa-4c52-bad5-462cbe1d6f99" providerId="ADAL" clId="{6139C66B-1CD6-4CDD-BCBB-B17F2427F1ED}" dt="2018-10-05T09:12:48.273" v="478" actId="207"/>
            <ac:spMkLst>
              <pc:docMk/>
              <pc:sldMasterMk cId="2167971415" sldId="2147483675"/>
              <pc:sldLayoutMk cId="1984908553" sldId="2147483684"/>
              <ac:spMk id="2" creationId="{D76846E8-BD81-47C6-AAC0-E1C6A8EDB71D}"/>
            </ac:spMkLst>
          </pc:spChg>
        </pc:sldLayoutChg>
        <pc:sldLayoutChg chg="modSp">
          <pc:chgData name="Vera Reichlin-Meldegg" userId="9c6d82ff-0baa-4c52-bad5-462cbe1d6f99" providerId="ADAL" clId="{6139C66B-1CD6-4CDD-BCBB-B17F2427F1ED}" dt="2018-10-05T09:12:40.169" v="476" actId="207"/>
          <pc:sldLayoutMkLst>
            <pc:docMk/>
            <pc:sldMasterMk cId="2167971415" sldId="2147483675"/>
            <pc:sldLayoutMk cId="805512266" sldId="2147483685"/>
          </pc:sldLayoutMkLst>
          <pc:spChg chg="mod">
            <ac:chgData name="Vera Reichlin-Meldegg" userId="9c6d82ff-0baa-4c52-bad5-462cbe1d6f99" providerId="ADAL" clId="{6139C66B-1CD6-4CDD-BCBB-B17F2427F1ED}" dt="2018-10-05T09:12:40.169" v="476" actId="207"/>
            <ac:spMkLst>
              <pc:docMk/>
              <pc:sldMasterMk cId="2167971415" sldId="2147483675"/>
              <pc:sldLayoutMk cId="805512266" sldId="2147483685"/>
              <ac:spMk id="2" creationId="{20CA0459-0F1A-4D11-B235-35B7A7FA9D0D}"/>
            </ac:spMkLst>
          </pc:spChg>
        </pc:sldLayoutChg>
        <pc:sldLayoutChg chg="modSp">
          <pc:chgData name="Vera Reichlin-Meldegg" userId="9c6d82ff-0baa-4c52-bad5-462cbe1d6f99" providerId="ADAL" clId="{6139C66B-1CD6-4CDD-BCBB-B17F2427F1ED}" dt="2018-10-05T09:12:59.934" v="481" actId="207"/>
          <pc:sldLayoutMkLst>
            <pc:docMk/>
            <pc:sldMasterMk cId="2167971415" sldId="2147483675"/>
            <pc:sldLayoutMk cId="1672818365" sldId="2147483688"/>
          </pc:sldLayoutMkLst>
          <pc:spChg chg="mod">
            <ac:chgData name="Vera Reichlin-Meldegg" userId="9c6d82ff-0baa-4c52-bad5-462cbe1d6f99" providerId="ADAL" clId="{6139C66B-1CD6-4CDD-BCBB-B17F2427F1ED}" dt="2018-10-05T09:12:59.934" v="481" actId="207"/>
            <ac:spMkLst>
              <pc:docMk/>
              <pc:sldMasterMk cId="2167971415" sldId="2147483675"/>
              <pc:sldLayoutMk cId="1672818365" sldId="2147483688"/>
              <ac:spMk id="2" creationId="{2061D011-55F2-424C-878C-B7FCCA8B8960}"/>
            </ac:spMkLst>
          </pc:spChg>
        </pc:sldLayoutChg>
        <pc:sldLayoutChg chg="modSp">
          <pc:chgData name="Vera Reichlin-Meldegg" userId="9c6d82ff-0baa-4c52-bad5-462cbe1d6f99" providerId="ADAL" clId="{6139C66B-1CD6-4CDD-BCBB-B17F2427F1ED}" dt="2018-10-05T09:12:33.265" v="474" actId="207"/>
          <pc:sldLayoutMkLst>
            <pc:docMk/>
            <pc:sldMasterMk cId="2167971415" sldId="2147483675"/>
            <pc:sldLayoutMk cId="2407572627" sldId="2147483690"/>
          </pc:sldLayoutMkLst>
          <pc:spChg chg="mod">
            <ac:chgData name="Vera Reichlin-Meldegg" userId="9c6d82ff-0baa-4c52-bad5-462cbe1d6f99" providerId="ADAL" clId="{6139C66B-1CD6-4CDD-BCBB-B17F2427F1ED}" dt="2018-10-05T09:12:33.265" v="474" actId="207"/>
            <ac:spMkLst>
              <pc:docMk/>
              <pc:sldMasterMk cId="2167971415" sldId="2147483675"/>
              <pc:sldLayoutMk cId="2407572627" sldId="2147483690"/>
              <ac:spMk id="2" creationId="{A69BA891-C182-40B9-B5AA-6B8430DD8B9C}"/>
            </ac:spMkLst>
          </pc:spChg>
        </pc:sldLayoutChg>
        <pc:sldLayoutChg chg="modSp">
          <pc:chgData name="Vera Reichlin-Meldegg" userId="9c6d82ff-0baa-4c52-bad5-462cbe1d6f99" providerId="ADAL" clId="{6139C66B-1CD6-4CDD-BCBB-B17F2427F1ED}" dt="2018-10-05T09:12:30.052" v="473" actId="207"/>
          <pc:sldLayoutMkLst>
            <pc:docMk/>
            <pc:sldMasterMk cId="2167971415" sldId="2147483675"/>
            <pc:sldLayoutMk cId="426695642" sldId="2147483695"/>
          </pc:sldLayoutMkLst>
          <pc:spChg chg="mod">
            <ac:chgData name="Vera Reichlin-Meldegg" userId="9c6d82ff-0baa-4c52-bad5-462cbe1d6f99" providerId="ADAL" clId="{6139C66B-1CD6-4CDD-BCBB-B17F2427F1ED}" dt="2018-10-05T09:12:30.052" v="473" actId="207"/>
            <ac:spMkLst>
              <pc:docMk/>
              <pc:sldMasterMk cId="2167971415" sldId="2147483675"/>
              <pc:sldLayoutMk cId="426695642" sldId="2147483695"/>
              <ac:spMk id="2" creationId="{A69BA891-C182-40B9-B5AA-6B8430DD8B9C}"/>
            </ac:spMkLst>
          </pc:spChg>
          <pc:spChg chg="mod">
            <ac:chgData name="Vera Reichlin-Meldegg" userId="9c6d82ff-0baa-4c52-bad5-462cbe1d6f99" providerId="ADAL" clId="{6139C66B-1CD6-4CDD-BCBB-B17F2427F1ED}" dt="2018-10-05T07:07:27.345" v="51" actId="12"/>
            <ac:spMkLst>
              <pc:docMk/>
              <pc:sldMasterMk cId="2167971415" sldId="2147483675"/>
              <pc:sldLayoutMk cId="426695642" sldId="2147483695"/>
              <ac:spMk id="6" creationId="{D58F7986-94D9-4F5E-80E5-9C036ED99E7B}"/>
            </ac:spMkLst>
          </pc:spChg>
        </pc:sldLayoutChg>
        <pc:sldLayoutChg chg="modSp">
          <pc:chgData name="Vera Reichlin-Meldegg" userId="9c6d82ff-0baa-4c52-bad5-462cbe1d6f99" providerId="ADAL" clId="{6139C66B-1CD6-4CDD-BCBB-B17F2427F1ED}" dt="2018-10-05T09:12:36.269" v="475" actId="207"/>
          <pc:sldLayoutMkLst>
            <pc:docMk/>
            <pc:sldMasterMk cId="2167971415" sldId="2147483675"/>
            <pc:sldLayoutMk cId="1213533444" sldId="2147483696"/>
          </pc:sldLayoutMkLst>
          <pc:spChg chg="mod">
            <ac:chgData name="Vera Reichlin-Meldegg" userId="9c6d82ff-0baa-4c52-bad5-462cbe1d6f99" providerId="ADAL" clId="{6139C66B-1CD6-4CDD-BCBB-B17F2427F1ED}" dt="2018-10-05T09:12:36.269" v="475" actId="207"/>
            <ac:spMkLst>
              <pc:docMk/>
              <pc:sldMasterMk cId="2167971415" sldId="2147483675"/>
              <pc:sldLayoutMk cId="1213533444" sldId="2147483696"/>
              <ac:spMk id="2" creationId="{A69BA891-C182-40B9-B5AA-6B8430DD8B9C}"/>
            </ac:spMkLst>
          </pc:spChg>
          <pc:spChg chg="mod">
            <ac:chgData name="Vera Reichlin-Meldegg" userId="9c6d82ff-0baa-4c52-bad5-462cbe1d6f99" providerId="ADAL" clId="{6139C66B-1CD6-4CDD-BCBB-B17F2427F1ED}" dt="2018-10-05T07:09:45.371" v="57" actId="179"/>
            <ac:spMkLst>
              <pc:docMk/>
              <pc:sldMasterMk cId="2167971415" sldId="2147483675"/>
              <pc:sldLayoutMk cId="1213533444" sldId="2147483696"/>
              <ac:spMk id="7" creationId="{92715397-AFBE-4E04-A77C-B8A6359BCF91}"/>
            </ac:spMkLst>
          </pc:spChg>
          <pc:spChg chg="mod">
            <ac:chgData name="Vera Reichlin-Meldegg" userId="9c6d82ff-0baa-4c52-bad5-462cbe1d6f99" providerId="ADAL" clId="{6139C66B-1CD6-4CDD-BCBB-B17F2427F1ED}" dt="2018-10-05T07:09:56.088" v="60" actId="179"/>
            <ac:spMkLst>
              <pc:docMk/>
              <pc:sldMasterMk cId="2167971415" sldId="2147483675"/>
              <pc:sldLayoutMk cId="1213533444" sldId="2147483696"/>
              <ac:spMk id="8" creationId="{E9307932-E750-4F4A-83E5-DF921E397C80}"/>
            </ac:spMkLst>
          </pc:spChg>
        </pc:sldLayoutChg>
        <pc:sldLayoutChg chg="addSp delSp modSp">
          <pc:chgData name="Vera Reichlin-Meldegg" userId="9c6d82ff-0baa-4c52-bad5-462cbe1d6f99" providerId="ADAL" clId="{6139C66B-1CD6-4CDD-BCBB-B17F2427F1ED}" dt="2018-10-05T07:35:16.072" v="440" actId="478"/>
          <pc:sldLayoutMkLst>
            <pc:docMk/>
            <pc:sldMasterMk cId="2167971415" sldId="2147483675"/>
            <pc:sldLayoutMk cId="2573683557" sldId="2147483697"/>
          </pc:sldLayoutMkLst>
          <pc:spChg chg="del">
            <ac:chgData name="Vera Reichlin-Meldegg" userId="9c6d82ff-0baa-4c52-bad5-462cbe1d6f99" providerId="ADAL" clId="{6139C66B-1CD6-4CDD-BCBB-B17F2427F1ED}" dt="2018-10-05T07:35:16.072" v="440" actId="478"/>
            <ac:spMkLst>
              <pc:docMk/>
              <pc:sldMasterMk cId="2167971415" sldId="2147483675"/>
              <pc:sldLayoutMk cId="2573683557" sldId="2147483697"/>
              <ac:spMk id="2" creationId="{7E0440B9-FDED-4DEE-B218-A5F5912D4F17}"/>
            </ac:spMkLst>
          </pc:spChg>
          <pc:spChg chg="add 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3" creationId="{F93D3E16-8A9D-4A7B-A72D-D4E6C8D48342}"/>
            </ac:spMkLst>
          </pc:spChg>
          <pc:spChg chg="del mod">
            <ac:chgData name="Vera Reichlin-Meldegg" userId="9c6d82ff-0baa-4c52-bad5-462cbe1d6f99" providerId="ADAL" clId="{6139C66B-1CD6-4CDD-BCBB-B17F2427F1ED}" dt="2018-10-05T07:15:42.545" v="94" actId="478"/>
            <ac:spMkLst>
              <pc:docMk/>
              <pc:sldMasterMk cId="2167971415" sldId="2147483675"/>
              <pc:sldLayoutMk cId="2573683557" sldId="2147483697"/>
              <ac:spMk id="7" creationId="{F117D17B-03EB-4CC5-897A-E8F455C6B13C}"/>
            </ac:spMkLst>
          </pc:spChg>
          <pc:spChg chg="del">
            <ac:chgData name="Vera Reichlin-Meldegg" userId="9c6d82ff-0baa-4c52-bad5-462cbe1d6f99" providerId="ADAL" clId="{6139C66B-1CD6-4CDD-BCBB-B17F2427F1ED}" dt="2018-10-05T07:14:17.871" v="62" actId="478"/>
            <ac:spMkLst>
              <pc:docMk/>
              <pc:sldMasterMk cId="2167971415" sldId="2147483675"/>
              <pc:sldLayoutMk cId="2573683557" sldId="2147483697"/>
              <ac:spMk id="8" creationId="{49FD82B3-F2CC-4FC7-A9A9-CC4795199512}"/>
            </ac:spMkLst>
          </pc:spChg>
          <pc:spChg chg="del">
            <ac:chgData name="Vera Reichlin-Meldegg" userId="9c6d82ff-0baa-4c52-bad5-462cbe1d6f99" providerId="ADAL" clId="{6139C66B-1CD6-4CDD-BCBB-B17F2427F1ED}" dt="2018-10-05T07:15:38.643" v="93" actId="478"/>
            <ac:spMkLst>
              <pc:docMk/>
              <pc:sldMasterMk cId="2167971415" sldId="2147483675"/>
              <pc:sldLayoutMk cId="2573683557" sldId="2147483697"/>
              <ac:spMk id="10" creationId="{30209050-6F5E-4770-9978-CC70A50A0714}"/>
            </ac:spMkLst>
          </pc:spChg>
          <pc:spChg chg="del">
            <ac:chgData name="Vera Reichlin-Meldegg" userId="9c6d82ff-0baa-4c52-bad5-462cbe1d6f99" providerId="ADAL" clId="{6139C66B-1CD6-4CDD-BCBB-B17F2427F1ED}" dt="2018-10-05T07:14:14.990" v="61" actId="478"/>
            <ac:spMkLst>
              <pc:docMk/>
              <pc:sldMasterMk cId="2167971415" sldId="2147483675"/>
              <pc:sldLayoutMk cId="2573683557" sldId="2147483697"/>
              <ac:spMk id="12" creationId="{A1F81C70-C16F-4FE4-9D09-628D6DD92C5E}"/>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14" creationId="{C95A1A09-7F9A-40EF-9B37-1B4F2F7FE1CF}"/>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15" creationId="{B9DC0FBD-CF5B-47CD-B773-4AD52FB95C59}"/>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16" creationId="{F306F567-98AE-4AE8-B1B7-4EFE1277D24E}"/>
            </ac:spMkLst>
          </pc:spChg>
          <pc:spChg chg="del mod">
            <ac:chgData name="Vera Reichlin-Meldegg" userId="9c6d82ff-0baa-4c52-bad5-462cbe1d6f99" providerId="ADAL" clId="{6139C66B-1CD6-4CDD-BCBB-B17F2427F1ED}" dt="2018-10-05T07:15:20.193" v="86" actId="478"/>
            <ac:spMkLst>
              <pc:docMk/>
              <pc:sldMasterMk cId="2167971415" sldId="2147483675"/>
              <pc:sldLayoutMk cId="2573683557" sldId="2147483697"/>
              <ac:spMk id="24" creationId="{C756EEC6-2DDF-49E4-B24D-9B78489DE6EB}"/>
            </ac:spMkLst>
          </pc:spChg>
          <pc:spChg chg="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25" creationId="{383C516C-6388-49AD-B70B-0CA8C8F00096}"/>
            </ac:spMkLst>
          </pc:spChg>
          <pc:spChg chg="del">
            <ac:chgData name="Vera Reichlin-Meldegg" userId="9c6d82ff-0baa-4c52-bad5-462cbe1d6f99" providerId="ADAL" clId="{6139C66B-1CD6-4CDD-BCBB-B17F2427F1ED}" dt="2018-10-05T07:14:21.448" v="64" actId="478"/>
            <ac:spMkLst>
              <pc:docMk/>
              <pc:sldMasterMk cId="2167971415" sldId="2147483675"/>
              <pc:sldLayoutMk cId="2573683557" sldId="2147483697"/>
              <ac:spMk id="26" creationId="{78457E26-C93D-42E3-8719-4BC44B6E5232}"/>
            </ac:spMkLst>
          </pc:spChg>
          <pc:spChg chg="del">
            <ac:chgData name="Vera Reichlin-Meldegg" userId="9c6d82ff-0baa-4c52-bad5-462cbe1d6f99" providerId="ADAL" clId="{6139C66B-1CD6-4CDD-BCBB-B17F2427F1ED}" dt="2018-10-05T07:14:19.853" v="63" actId="478"/>
            <ac:spMkLst>
              <pc:docMk/>
              <pc:sldMasterMk cId="2167971415" sldId="2147483675"/>
              <pc:sldLayoutMk cId="2573683557" sldId="2147483697"/>
              <ac:spMk id="27" creationId="{7416B5C6-4C42-48C0-A380-1C398DD62C92}"/>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28" creationId="{7C2002AC-45A6-46BC-8EEE-3B066AFAE0B7}"/>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29" creationId="{8C3663C2-6270-4610-BF82-B1501FD97DD5}"/>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30" creationId="{7F5F7F7A-3B49-4D6C-A803-A22A7DF8847D}"/>
            </ac:spMkLst>
          </pc:spChg>
          <pc:spChg chg="del">
            <ac:chgData name="Vera Reichlin-Meldegg" userId="9c6d82ff-0baa-4c52-bad5-462cbe1d6f99" providerId="ADAL" clId="{6139C66B-1CD6-4CDD-BCBB-B17F2427F1ED}" dt="2018-10-05T07:15:45.745" v="95" actId="478"/>
            <ac:spMkLst>
              <pc:docMk/>
              <pc:sldMasterMk cId="2167971415" sldId="2147483675"/>
              <pc:sldLayoutMk cId="2573683557" sldId="2147483697"/>
              <ac:spMk id="31" creationId="{AC0CFE80-8807-4A61-BD1B-8E90595B28B1}"/>
            </ac:spMkLst>
          </pc:spChg>
          <pc:spChg chg="del">
            <ac:chgData name="Vera Reichlin-Meldegg" userId="9c6d82ff-0baa-4c52-bad5-462cbe1d6f99" providerId="ADAL" clId="{6139C66B-1CD6-4CDD-BCBB-B17F2427F1ED}" dt="2018-10-05T07:15:45.745" v="95" actId="478"/>
            <ac:spMkLst>
              <pc:docMk/>
              <pc:sldMasterMk cId="2167971415" sldId="2147483675"/>
              <pc:sldLayoutMk cId="2573683557" sldId="2147483697"/>
              <ac:spMk id="32" creationId="{1FB4E5CF-E4B6-4DC9-B170-C70EE080404D}"/>
            </ac:spMkLst>
          </pc:spChg>
          <pc:spChg chg="del">
            <ac:chgData name="Vera Reichlin-Meldegg" userId="9c6d82ff-0baa-4c52-bad5-462cbe1d6f99" providerId="ADAL" clId="{6139C66B-1CD6-4CDD-BCBB-B17F2427F1ED}" dt="2018-10-05T07:14:24.767" v="66" actId="478"/>
            <ac:spMkLst>
              <pc:docMk/>
              <pc:sldMasterMk cId="2167971415" sldId="2147483675"/>
              <pc:sldLayoutMk cId="2573683557" sldId="2147483697"/>
              <ac:spMk id="33" creationId="{4B792D1B-F6B3-423F-B8D7-9C32B4C26C84}"/>
            </ac:spMkLst>
          </pc:spChg>
          <pc:spChg chg="del">
            <ac:chgData name="Vera Reichlin-Meldegg" userId="9c6d82ff-0baa-4c52-bad5-462cbe1d6f99" providerId="ADAL" clId="{6139C66B-1CD6-4CDD-BCBB-B17F2427F1ED}" dt="2018-10-05T07:14:23.395" v="65" actId="478"/>
            <ac:spMkLst>
              <pc:docMk/>
              <pc:sldMasterMk cId="2167971415" sldId="2147483675"/>
              <pc:sldLayoutMk cId="2573683557" sldId="2147483697"/>
              <ac:spMk id="34" creationId="{1CB6151F-C023-4D53-9207-056EE6B434CF}"/>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35" creationId="{10D15B5C-D962-4F8E-B98E-3B1B13E7F99A}"/>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36" creationId="{EC750982-D0D5-477B-A8C3-E65EF93A5577}"/>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37" creationId="{6ABC4DC0-E41D-4957-A1F4-BB458358E1AE}"/>
            </ac:spMkLst>
          </pc:spChg>
          <pc:spChg chg="del">
            <ac:chgData name="Vera Reichlin-Meldegg" userId="9c6d82ff-0baa-4c52-bad5-462cbe1d6f99" providerId="ADAL" clId="{6139C66B-1CD6-4CDD-BCBB-B17F2427F1ED}" dt="2018-10-05T07:15:45.745" v="95" actId="478"/>
            <ac:spMkLst>
              <pc:docMk/>
              <pc:sldMasterMk cId="2167971415" sldId="2147483675"/>
              <pc:sldLayoutMk cId="2573683557" sldId="2147483697"/>
              <ac:spMk id="38" creationId="{93E98713-08A6-4678-B8B2-B36CA411463A}"/>
            </ac:spMkLst>
          </pc:spChg>
          <pc:spChg chg="del">
            <ac:chgData name="Vera Reichlin-Meldegg" userId="9c6d82ff-0baa-4c52-bad5-462cbe1d6f99" providerId="ADAL" clId="{6139C66B-1CD6-4CDD-BCBB-B17F2427F1ED}" dt="2018-10-05T07:15:45.745" v="95" actId="478"/>
            <ac:spMkLst>
              <pc:docMk/>
              <pc:sldMasterMk cId="2167971415" sldId="2147483675"/>
              <pc:sldLayoutMk cId="2573683557" sldId="2147483697"/>
              <ac:spMk id="39" creationId="{3B50BAE7-7F4A-4EED-9509-5E893F8913E0}"/>
            </ac:spMkLst>
          </pc:spChg>
          <pc:spChg chg="del">
            <ac:chgData name="Vera Reichlin-Meldegg" userId="9c6d82ff-0baa-4c52-bad5-462cbe1d6f99" providerId="ADAL" clId="{6139C66B-1CD6-4CDD-BCBB-B17F2427F1ED}" dt="2018-10-05T07:14:28.019" v="68" actId="478"/>
            <ac:spMkLst>
              <pc:docMk/>
              <pc:sldMasterMk cId="2167971415" sldId="2147483675"/>
              <pc:sldLayoutMk cId="2573683557" sldId="2147483697"/>
              <ac:spMk id="40" creationId="{0EE47033-EA2E-4BDB-826F-45B8F8FFEC65}"/>
            </ac:spMkLst>
          </pc:spChg>
          <pc:spChg chg="del">
            <ac:chgData name="Vera Reichlin-Meldegg" userId="9c6d82ff-0baa-4c52-bad5-462cbe1d6f99" providerId="ADAL" clId="{6139C66B-1CD6-4CDD-BCBB-B17F2427F1ED}" dt="2018-10-05T07:14:26.557" v="67" actId="478"/>
            <ac:spMkLst>
              <pc:docMk/>
              <pc:sldMasterMk cId="2167971415" sldId="2147483675"/>
              <pc:sldLayoutMk cId="2573683557" sldId="2147483697"/>
              <ac:spMk id="41" creationId="{A5D5F640-71D3-4323-AB42-8699C481BD3F}"/>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42" creationId="{D302257E-44E1-4EF5-A54B-7834F0179513}"/>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43" creationId="{FA0E1EA7-0330-4F99-8101-3592D169DE74}"/>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44" creationId="{E02C3A7F-5882-4ABC-9E50-45EA0D55315F}"/>
            </ac:spMkLst>
          </pc:spChg>
          <pc:spChg chg="del">
            <ac:chgData name="Vera Reichlin-Meldegg" userId="9c6d82ff-0baa-4c52-bad5-462cbe1d6f99" providerId="ADAL" clId="{6139C66B-1CD6-4CDD-BCBB-B17F2427F1ED}" dt="2018-10-05T07:15:45.745" v="95" actId="478"/>
            <ac:spMkLst>
              <pc:docMk/>
              <pc:sldMasterMk cId="2167971415" sldId="2147483675"/>
              <pc:sldLayoutMk cId="2573683557" sldId="2147483697"/>
              <ac:spMk id="45" creationId="{A1395F1E-4CA3-4867-ADCF-B610E63FC881}"/>
            </ac:spMkLst>
          </pc:spChg>
          <pc:spChg chg="del">
            <ac:chgData name="Vera Reichlin-Meldegg" userId="9c6d82ff-0baa-4c52-bad5-462cbe1d6f99" providerId="ADAL" clId="{6139C66B-1CD6-4CDD-BCBB-B17F2427F1ED}" dt="2018-10-05T07:15:45.745" v="95" actId="478"/>
            <ac:spMkLst>
              <pc:docMk/>
              <pc:sldMasterMk cId="2167971415" sldId="2147483675"/>
              <pc:sldLayoutMk cId="2573683557" sldId="2147483697"/>
              <ac:spMk id="46" creationId="{1E280A6E-6FD9-4670-A099-354922E3F0D3}"/>
            </ac:spMkLst>
          </pc:spChg>
          <pc:spChg chg="del">
            <ac:chgData name="Vera Reichlin-Meldegg" userId="9c6d82ff-0baa-4c52-bad5-462cbe1d6f99" providerId="ADAL" clId="{6139C66B-1CD6-4CDD-BCBB-B17F2427F1ED}" dt="2018-10-05T07:14:30.292" v="69" actId="478"/>
            <ac:spMkLst>
              <pc:docMk/>
              <pc:sldMasterMk cId="2167971415" sldId="2147483675"/>
              <pc:sldLayoutMk cId="2573683557" sldId="2147483697"/>
              <ac:spMk id="47" creationId="{07C8A887-C362-4588-9B2F-44ED5CE3CB80}"/>
            </ac:spMkLst>
          </pc:spChg>
          <pc:spChg chg="del">
            <ac:chgData name="Vera Reichlin-Meldegg" userId="9c6d82ff-0baa-4c52-bad5-462cbe1d6f99" providerId="ADAL" clId="{6139C66B-1CD6-4CDD-BCBB-B17F2427F1ED}" dt="2018-10-05T07:14:32.757" v="70" actId="478"/>
            <ac:spMkLst>
              <pc:docMk/>
              <pc:sldMasterMk cId="2167971415" sldId="2147483675"/>
              <pc:sldLayoutMk cId="2573683557" sldId="2147483697"/>
              <ac:spMk id="48" creationId="{D3395205-86A8-41CD-BDEE-A75ADF2D0B6D}"/>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49" creationId="{A69EA69D-F829-4BCF-B5CE-3588788AA495}"/>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50" creationId="{FA0CB553-7E8F-40E1-BAF9-42F168616CF2}"/>
            </ac:spMkLst>
          </pc:spChg>
          <pc:spChg chg="del mod">
            <ac:chgData name="Vera Reichlin-Meldegg" userId="9c6d82ff-0baa-4c52-bad5-462cbe1d6f99" providerId="ADAL" clId="{6139C66B-1CD6-4CDD-BCBB-B17F2427F1ED}" dt="2018-10-05T07:19:38.507" v="153" actId="478"/>
            <ac:spMkLst>
              <pc:docMk/>
              <pc:sldMasterMk cId="2167971415" sldId="2147483675"/>
              <pc:sldLayoutMk cId="2573683557" sldId="2147483697"/>
              <ac:spMk id="51" creationId="{DF2FF92A-59ED-4599-B2C9-3C56580E331E}"/>
            </ac:spMkLst>
          </pc:spChg>
          <pc:spChg chg="add 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52" creationId="{A646FD11-507E-47CB-8D73-FA5357406B06}"/>
            </ac:spMkLst>
          </pc:spChg>
          <pc:spChg chg="add 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53" creationId="{95219AE8-22FB-4706-9DFC-C0C4A5453954}"/>
            </ac:spMkLst>
          </pc:spChg>
          <pc:spChg chg="add 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54" creationId="{A8E8C101-87CB-432C-AF8E-DB345A354AA3}"/>
            </ac:spMkLst>
          </pc:spChg>
          <pc:spChg chg="add 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55" creationId="{F43FF498-C29D-4E48-90AF-B031C2E512E0}"/>
            </ac:spMkLst>
          </pc:spChg>
          <pc:spChg chg="add 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56" creationId="{D9A11A7F-FA1F-45C7-A5FA-2E01FD633A1A}"/>
            </ac:spMkLst>
          </pc:spChg>
          <pc:spChg chg="add 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57" creationId="{683542CF-3519-418C-8C1B-6E274809FC0D}"/>
            </ac:spMkLst>
          </pc:spChg>
          <pc:spChg chg="add 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58" creationId="{372BD78C-5EE6-4B27-A60D-8BC480EE3C6B}"/>
            </ac:spMkLst>
          </pc:spChg>
          <pc:spChg chg="add del mod">
            <ac:chgData name="Vera Reichlin-Meldegg" userId="9c6d82ff-0baa-4c52-bad5-462cbe1d6f99" providerId="ADAL" clId="{6139C66B-1CD6-4CDD-BCBB-B17F2427F1ED}" dt="2018-10-05T07:35:16.072" v="440" actId="478"/>
            <ac:spMkLst>
              <pc:docMk/>
              <pc:sldMasterMk cId="2167971415" sldId="2147483675"/>
              <pc:sldLayoutMk cId="2573683557" sldId="2147483697"/>
              <ac:spMk id="59" creationId="{2128614D-6CF5-4718-9267-8ECA12D71D30}"/>
            </ac:spMkLst>
          </pc:spChg>
          <pc:spChg chg="add del mod">
            <ac:chgData name="Vera Reichlin-Meldegg" userId="9c6d82ff-0baa-4c52-bad5-462cbe1d6f99" providerId="ADAL" clId="{6139C66B-1CD6-4CDD-BCBB-B17F2427F1ED}" dt="2018-10-05T07:34:48.259" v="439" actId="478"/>
            <ac:spMkLst>
              <pc:docMk/>
              <pc:sldMasterMk cId="2167971415" sldId="2147483675"/>
              <pc:sldLayoutMk cId="2573683557" sldId="2147483697"/>
              <ac:spMk id="60" creationId="{A1724BE5-51E4-4933-895E-61E2A7B2D97D}"/>
            </ac:spMkLst>
          </pc:spChg>
        </pc:sldLayoutChg>
        <pc:sldLayoutChg chg="modSp">
          <pc:chgData name="Vera Reichlin-Meldegg" userId="9c6d82ff-0baa-4c52-bad5-462cbe1d6f99" providerId="ADAL" clId="{6139C66B-1CD6-4CDD-BCBB-B17F2427F1ED}" dt="2018-10-05T09:12:45.168" v="477" actId="207"/>
          <pc:sldLayoutMkLst>
            <pc:docMk/>
            <pc:sldMasterMk cId="2167971415" sldId="2147483675"/>
            <pc:sldLayoutMk cId="238991595" sldId="2147483699"/>
          </pc:sldLayoutMkLst>
          <pc:spChg chg="mod">
            <ac:chgData name="Vera Reichlin-Meldegg" userId="9c6d82ff-0baa-4c52-bad5-462cbe1d6f99" providerId="ADAL" clId="{6139C66B-1CD6-4CDD-BCBB-B17F2427F1ED}" dt="2018-10-05T09:12:45.168" v="477" actId="207"/>
            <ac:spMkLst>
              <pc:docMk/>
              <pc:sldMasterMk cId="2167971415" sldId="2147483675"/>
              <pc:sldLayoutMk cId="238991595" sldId="2147483699"/>
              <ac:spMk id="2" creationId="{D76846E8-BD81-47C6-AAC0-E1C6A8EDB71D}"/>
            </ac:spMkLst>
          </pc:spChg>
        </pc:sldLayoutChg>
        <pc:sldLayoutChg chg="modSp">
          <pc:chgData name="Vera Reichlin-Meldegg" userId="9c6d82ff-0baa-4c52-bad5-462cbe1d6f99" providerId="ADAL" clId="{6139C66B-1CD6-4CDD-BCBB-B17F2427F1ED}" dt="2018-10-05T09:12:55.809" v="480" actId="207"/>
          <pc:sldLayoutMkLst>
            <pc:docMk/>
            <pc:sldMasterMk cId="2167971415" sldId="2147483675"/>
            <pc:sldLayoutMk cId="1309237652" sldId="2147483700"/>
          </pc:sldLayoutMkLst>
          <pc:spChg chg="mod">
            <ac:chgData name="Vera Reichlin-Meldegg" userId="9c6d82ff-0baa-4c52-bad5-462cbe1d6f99" providerId="ADAL" clId="{6139C66B-1CD6-4CDD-BCBB-B17F2427F1ED}" dt="2018-10-05T09:12:55.809" v="480" actId="207"/>
            <ac:spMkLst>
              <pc:docMk/>
              <pc:sldMasterMk cId="2167971415" sldId="2147483675"/>
              <pc:sldLayoutMk cId="1309237652" sldId="2147483700"/>
              <ac:spMk id="2" creationId="{C5044857-B2DD-4A2B-A5CD-4DC5507EB241}"/>
            </ac:spMkLst>
          </pc:spChg>
        </pc:sldLayoutChg>
        <pc:sldLayoutChg chg="del">
          <pc:chgData name="Vera Reichlin-Meldegg" userId="9c6d82ff-0baa-4c52-bad5-462cbe1d6f99" providerId="ADAL" clId="{6139C66B-1CD6-4CDD-BCBB-B17F2427F1ED}" dt="2018-10-05T07:35:25.326" v="441" actId="2696"/>
          <pc:sldLayoutMkLst>
            <pc:docMk/>
            <pc:sldMasterMk cId="2167971415" sldId="2147483675"/>
            <pc:sldLayoutMk cId="350802761" sldId="2147483701"/>
          </pc:sldLayoutMkLst>
        </pc:sldLayoutChg>
        <pc:sldLayoutChg chg="modSp">
          <pc:chgData name="Vera Reichlin-Meldegg" userId="9c6d82ff-0baa-4c52-bad5-462cbe1d6f99" providerId="ADAL" clId="{6139C66B-1CD6-4CDD-BCBB-B17F2427F1ED}" dt="2018-10-05T09:12:26.312" v="472" actId="207"/>
          <pc:sldLayoutMkLst>
            <pc:docMk/>
            <pc:sldMasterMk cId="2167971415" sldId="2147483675"/>
            <pc:sldLayoutMk cId="4150742318" sldId="2147483703"/>
          </pc:sldLayoutMkLst>
          <pc:spChg chg="mod">
            <ac:chgData name="Vera Reichlin-Meldegg" userId="9c6d82ff-0baa-4c52-bad5-462cbe1d6f99" providerId="ADAL" clId="{6139C66B-1CD6-4CDD-BCBB-B17F2427F1ED}" dt="2018-10-05T09:12:26.312" v="472" actId="207"/>
            <ac:spMkLst>
              <pc:docMk/>
              <pc:sldMasterMk cId="2167971415" sldId="2147483675"/>
              <pc:sldLayoutMk cId="4150742318" sldId="2147483703"/>
              <ac:spMk id="5" creationId="{F06D5196-E070-4838-9DC2-637B69B1E39A}"/>
            </ac:spMkLst>
          </pc:spChg>
        </pc:sldLayoutChg>
        <pc:sldLayoutChg chg="modSp">
          <pc:chgData name="Vera Reichlin-Meldegg" userId="9c6d82ff-0baa-4c52-bad5-462cbe1d6f99" providerId="ADAL" clId="{6139C66B-1CD6-4CDD-BCBB-B17F2427F1ED}" dt="2018-10-05T09:13:03.586" v="482" actId="207"/>
          <pc:sldLayoutMkLst>
            <pc:docMk/>
            <pc:sldMasterMk cId="2167971415" sldId="2147483675"/>
            <pc:sldLayoutMk cId="3798521998" sldId="2147483704"/>
          </pc:sldLayoutMkLst>
          <pc:spChg chg="mod">
            <ac:chgData name="Vera Reichlin-Meldegg" userId="9c6d82ff-0baa-4c52-bad5-462cbe1d6f99" providerId="ADAL" clId="{6139C66B-1CD6-4CDD-BCBB-B17F2427F1ED}" dt="2018-10-05T09:13:03.586" v="482" actId="207"/>
            <ac:spMkLst>
              <pc:docMk/>
              <pc:sldMasterMk cId="2167971415" sldId="2147483675"/>
              <pc:sldLayoutMk cId="3798521998" sldId="2147483704"/>
              <ac:spMk id="2" creationId="{7E0440B9-FDED-4DEE-B218-A5F5912D4F17}"/>
            </ac:spMkLst>
          </pc:spChg>
        </pc:sldLayoutChg>
      </pc:sldMasterChg>
    </pc:docChg>
  </pc:docChgLst>
  <pc:docChgLst>
    <pc:chgData name="Vera Reichlin-Meldegg" userId="9c6d82ff-0baa-4c52-bad5-462cbe1d6f99" providerId="ADAL" clId="{910C7275-365B-4146-9A80-7D6647851E2A}"/>
    <pc:docChg chg="addSld delSld modSld">
      <pc:chgData name="Vera Reichlin-Meldegg" userId="9c6d82ff-0baa-4c52-bad5-462cbe1d6f99" providerId="ADAL" clId="{910C7275-365B-4146-9A80-7D6647851E2A}" dt="2018-10-04T07:26:25.109" v="18"/>
      <pc:docMkLst>
        <pc:docMk/>
      </pc:docMkLst>
      <pc:sldChg chg="del">
        <pc:chgData name="Vera Reichlin-Meldegg" userId="9c6d82ff-0baa-4c52-bad5-462cbe1d6f99" providerId="ADAL" clId="{910C7275-365B-4146-9A80-7D6647851E2A}" dt="2018-10-04T07:26:20.608" v="0" actId="2696"/>
        <pc:sldMkLst>
          <pc:docMk/>
          <pc:sldMk cId="1853686530" sldId="256"/>
        </pc:sldMkLst>
      </pc:sldChg>
      <pc:sldChg chg="add">
        <pc:chgData name="Vera Reichlin-Meldegg" userId="9c6d82ff-0baa-4c52-bad5-462cbe1d6f99" providerId="ADAL" clId="{910C7275-365B-4146-9A80-7D6647851E2A}" dt="2018-10-04T07:26:25.109" v="18"/>
        <pc:sldMkLst>
          <pc:docMk/>
          <pc:sldMk cId="2045029032" sldId="256"/>
        </pc:sldMkLst>
      </pc:sldChg>
      <pc:sldChg chg="del">
        <pc:chgData name="Vera Reichlin-Meldegg" userId="9c6d82ff-0baa-4c52-bad5-462cbe1d6f99" providerId="ADAL" clId="{910C7275-365B-4146-9A80-7D6647851E2A}" dt="2018-10-04T07:26:20.609" v="1" actId="2696"/>
        <pc:sldMkLst>
          <pc:docMk/>
          <pc:sldMk cId="2490294512" sldId="257"/>
        </pc:sldMkLst>
      </pc:sldChg>
      <pc:sldChg chg="del">
        <pc:chgData name="Vera Reichlin-Meldegg" userId="9c6d82ff-0baa-4c52-bad5-462cbe1d6f99" providerId="ADAL" clId="{910C7275-365B-4146-9A80-7D6647851E2A}" dt="2018-10-04T07:26:20.628" v="11" actId="2696"/>
        <pc:sldMkLst>
          <pc:docMk/>
          <pc:sldMk cId="1333178285" sldId="261"/>
        </pc:sldMkLst>
      </pc:sldChg>
      <pc:sldChg chg="del">
        <pc:chgData name="Vera Reichlin-Meldegg" userId="9c6d82ff-0baa-4c52-bad5-462cbe1d6f99" providerId="ADAL" clId="{910C7275-365B-4146-9A80-7D6647851E2A}" dt="2018-10-04T07:26:20.627" v="10" actId="2696"/>
        <pc:sldMkLst>
          <pc:docMk/>
          <pc:sldMk cId="1909759320" sldId="263"/>
        </pc:sldMkLst>
      </pc:sldChg>
      <pc:sldChg chg="del">
        <pc:chgData name="Vera Reichlin-Meldegg" userId="9c6d82ff-0baa-4c52-bad5-462cbe1d6f99" providerId="ADAL" clId="{910C7275-365B-4146-9A80-7D6647851E2A}" dt="2018-10-04T07:26:20.633" v="14" actId="2696"/>
        <pc:sldMkLst>
          <pc:docMk/>
          <pc:sldMk cId="4224173528" sldId="265"/>
        </pc:sldMkLst>
      </pc:sldChg>
      <pc:sldChg chg="del">
        <pc:chgData name="Vera Reichlin-Meldegg" userId="9c6d82ff-0baa-4c52-bad5-462cbe1d6f99" providerId="ADAL" clId="{910C7275-365B-4146-9A80-7D6647851E2A}" dt="2018-10-04T07:26:20.611" v="2" actId="2696"/>
        <pc:sldMkLst>
          <pc:docMk/>
          <pc:sldMk cId="346554017" sldId="274"/>
        </pc:sldMkLst>
      </pc:sldChg>
      <pc:sldChg chg="del">
        <pc:chgData name="Vera Reichlin-Meldegg" userId="9c6d82ff-0baa-4c52-bad5-462cbe1d6f99" providerId="ADAL" clId="{910C7275-365B-4146-9A80-7D6647851E2A}" dt="2018-10-04T07:26:20.636" v="15" actId="2696"/>
        <pc:sldMkLst>
          <pc:docMk/>
          <pc:sldMk cId="261595930" sldId="275"/>
        </pc:sldMkLst>
      </pc:sldChg>
      <pc:sldChg chg="del">
        <pc:chgData name="Vera Reichlin-Meldegg" userId="9c6d82ff-0baa-4c52-bad5-462cbe1d6f99" providerId="ADAL" clId="{910C7275-365B-4146-9A80-7D6647851E2A}" dt="2018-10-04T07:26:20.619" v="7" actId="2696"/>
        <pc:sldMkLst>
          <pc:docMk/>
          <pc:sldMk cId="912628871" sldId="278"/>
        </pc:sldMkLst>
      </pc:sldChg>
      <pc:sldChg chg="del">
        <pc:chgData name="Vera Reichlin-Meldegg" userId="9c6d82ff-0baa-4c52-bad5-462cbe1d6f99" providerId="ADAL" clId="{910C7275-365B-4146-9A80-7D6647851E2A}" dt="2018-10-04T07:26:20.630" v="12" actId="2696"/>
        <pc:sldMkLst>
          <pc:docMk/>
          <pc:sldMk cId="3117925620" sldId="281"/>
        </pc:sldMkLst>
      </pc:sldChg>
      <pc:sldChg chg="del">
        <pc:chgData name="Vera Reichlin-Meldegg" userId="9c6d82ff-0baa-4c52-bad5-462cbe1d6f99" providerId="ADAL" clId="{910C7275-365B-4146-9A80-7D6647851E2A}" dt="2018-10-04T07:26:20.642" v="17" actId="2696"/>
        <pc:sldMkLst>
          <pc:docMk/>
          <pc:sldMk cId="2545513962" sldId="282"/>
        </pc:sldMkLst>
      </pc:sldChg>
      <pc:sldChg chg="del">
        <pc:chgData name="Vera Reichlin-Meldegg" userId="9c6d82ff-0baa-4c52-bad5-462cbe1d6f99" providerId="ADAL" clId="{910C7275-365B-4146-9A80-7D6647851E2A}" dt="2018-10-04T07:26:20.614" v="4" actId="2696"/>
        <pc:sldMkLst>
          <pc:docMk/>
          <pc:sldMk cId="2326288371" sldId="283"/>
        </pc:sldMkLst>
      </pc:sldChg>
      <pc:sldChg chg="del">
        <pc:chgData name="Vera Reichlin-Meldegg" userId="9c6d82ff-0baa-4c52-bad5-462cbe1d6f99" providerId="ADAL" clId="{910C7275-365B-4146-9A80-7D6647851E2A}" dt="2018-10-04T07:26:20.612" v="3" actId="2696"/>
        <pc:sldMkLst>
          <pc:docMk/>
          <pc:sldMk cId="3939997951" sldId="286"/>
        </pc:sldMkLst>
      </pc:sldChg>
      <pc:sldChg chg="del">
        <pc:chgData name="Vera Reichlin-Meldegg" userId="9c6d82ff-0baa-4c52-bad5-462cbe1d6f99" providerId="ADAL" clId="{910C7275-365B-4146-9A80-7D6647851E2A}" dt="2018-10-04T07:26:20.616" v="5" actId="2696"/>
        <pc:sldMkLst>
          <pc:docMk/>
          <pc:sldMk cId="1398218186" sldId="287"/>
        </pc:sldMkLst>
      </pc:sldChg>
      <pc:sldChg chg="del">
        <pc:chgData name="Vera Reichlin-Meldegg" userId="9c6d82ff-0baa-4c52-bad5-462cbe1d6f99" providerId="ADAL" clId="{910C7275-365B-4146-9A80-7D6647851E2A}" dt="2018-10-04T07:26:20.631" v="13" actId="2696"/>
        <pc:sldMkLst>
          <pc:docMk/>
          <pc:sldMk cId="3934383474" sldId="288"/>
        </pc:sldMkLst>
      </pc:sldChg>
      <pc:sldChg chg="del">
        <pc:chgData name="Vera Reichlin-Meldegg" userId="9c6d82ff-0baa-4c52-bad5-462cbe1d6f99" providerId="ADAL" clId="{910C7275-365B-4146-9A80-7D6647851E2A}" dt="2018-10-04T07:26:20.621" v="8" actId="2696"/>
        <pc:sldMkLst>
          <pc:docMk/>
          <pc:sldMk cId="1984969796" sldId="291"/>
        </pc:sldMkLst>
      </pc:sldChg>
      <pc:sldChg chg="del">
        <pc:chgData name="Vera Reichlin-Meldegg" userId="9c6d82ff-0baa-4c52-bad5-462cbe1d6f99" providerId="ADAL" clId="{910C7275-365B-4146-9A80-7D6647851E2A}" dt="2018-10-04T07:26:20.623" v="9" actId="2696"/>
        <pc:sldMkLst>
          <pc:docMk/>
          <pc:sldMk cId="4167479779" sldId="293"/>
        </pc:sldMkLst>
      </pc:sldChg>
      <pc:sldChg chg="del">
        <pc:chgData name="Vera Reichlin-Meldegg" userId="9c6d82ff-0baa-4c52-bad5-462cbe1d6f99" providerId="ADAL" clId="{910C7275-365B-4146-9A80-7D6647851E2A}" dt="2018-10-04T07:26:20.617" v="6" actId="2696"/>
        <pc:sldMkLst>
          <pc:docMk/>
          <pc:sldMk cId="1664300054" sldId="294"/>
        </pc:sldMkLst>
      </pc:sldChg>
      <pc:sldChg chg="del">
        <pc:chgData name="Vera Reichlin-Meldegg" userId="9c6d82ff-0baa-4c52-bad5-462cbe1d6f99" providerId="ADAL" clId="{910C7275-365B-4146-9A80-7D6647851E2A}" dt="2018-10-04T07:26:20.636" v="16" actId="2696"/>
        <pc:sldMkLst>
          <pc:docMk/>
          <pc:sldMk cId="2800581522" sldId="29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17D9BB-12EA-4606-9189-E96B56E2EA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AA41AD1-D062-48F1-886E-1200527617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F5E8D-4B30-4D20-9CD8-179AAD43F429}" type="datetimeFigureOut">
              <a:rPr lang="en-US" smtClean="0"/>
              <a:t>5/16/2020</a:t>
            </a:fld>
            <a:endParaRPr lang="en-US"/>
          </a:p>
        </p:txBody>
      </p:sp>
      <p:sp>
        <p:nvSpPr>
          <p:cNvPr id="4" name="Footer Placeholder 3">
            <a:extLst>
              <a:ext uri="{FF2B5EF4-FFF2-40B4-BE49-F238E27FC236}">
                <a16:creationId xmlns:a16="http://schemas.microsoft.com/office/drawing/2014/main" id="{0F45095A-BB13-473C-83A4-A1A58A7144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A706841-8E6A-4089-BBE8-7591CD45EE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54B1EC-5F61-4033-A02C-A73B1B4E285B}" type="slidenum">
              <a:rPr lang="en-US" smtClean="0"/>
              <a:t>‹#›</a:t>
            </a:fld>
            <a:endParaRPr lang="en-US"/>
          </a:p>
        </p:txBody>
      </p:sp>
    </p:spTree>
    <p:extLst>
      <p:ext uri="{BB962C8B-B14F-4D97-AF65-F5344CB8AC3E}">
        <p14:creationId xmlns:p14="http://schemas.microsoft.com/office/powerpoint/2010/main" val="1034541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661C6-A677-49F4-95A7-D6E33A9BF31D}" type="datetimeFigureOut">
              <a:rPr lang="en-US" smtClean="0"/>
              <a:t>5/16/2020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6E93C0-1334-4E8C-AF67-F33F310C6717}" type="slidenum">
              <a:rPr lang="en-US" smtClean="0"/>
              <a:t>‹#›</a:t>
            </a:fld>
            <a:endParaRPr lang="en-US"/>
          </a:p>
        </p:txBody>
      </p:sp>
    </p:spTree>
    <p:extLst>
      <p:ext uri="{BB962C8B-B14F-4D97-AF65-F5344CB8AC3E}">
        <p14:creationId xmlns:p14="http://schemas.microsoft.com/office/powerpoint/2010/main" val="1834827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pPr>
              <a:defRPr/>
            </a:pPr>
            <a:fld id="{28331700-AE3D-4F99-BF59-4FD525AC6EC2}" type="slidenum">
              <a:rPr lang="en-US" smtClean="0"/>
              <a:pPr>
                <a:defRPr/>
              </a:pPr>
              <a:t>2</a:t>
            </a:fld>
            <a:endParaRPr lang="en-US" dirty="0"/>
          </a:p>
        </p:txBody>
      </p:sp>
    </p:spTree>
    <p:extLst>
      <p:ext uri="{BB962C8B-B14F-4D97-AF65-F5344CB8AC3E}">
        <p14:creationId xmlns:p14="http://schemas.microsoft.com/office/powerpoint/2010/main" val="57359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11627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mo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B2C6CD-9571-4B9C-8036-BB0F14D8738A}"/>
              </a:ext>
            </a:extLst>
          </p:cNvPr>
          <p:cNvSpPr/>
          <p:nvPr userDrawn="1"/>
        </p:nvSpPr>
        <p:spPr>
          <a:xfrm>
            <a:off x="-100584" y="-91440"/>
            <a:ext cx="12292584" cy="6953381"/>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Picture 6">
            <a:extLst>
              <a:ext uri="{FF2B5EF4-FFF2-40B4-BE49-F238E27FC236}">
                <a16:creationId xmlns:a16="http://schemas.microsoft.com/office/drawing/2014/main" id="{ED47BD5E-4630-4771-A701-780D611E0578}"/>
              </a:ext>
            </a:extLst>
          </p:cNvPr>
          <p:cNvPicPr>
            <a:picLocks noChangeAspect="1"/>
          </p:cNvPicPr>
          <p:nvPr userDrawn="1"/>
        </p:nvPicPr>
        <p:blipFill>
          <a:blip r:embed="rId2"/>
          <a:stretch>
            <a:fillRect/>
          </a:stretch>
        </p:blipFill>
        <p:spPr>
          <a:xfrm>
            <a:off x="564108" y="-91440"/>
            <a:ext cx="3157795" cy="6957986"/>
          </a:xfrm>
          <a:prstGeom prst="rect">
            <a:avLst/>
          </a:prstGeom>
        </p:spPr>
      </p:pic>
      <p:sp>
        <p:nvSpPr>
          <p:cNvPr id="9" name="Title 1">
            <a:extLst>
              <a:ext uri="{FF2B5EF4-FFF2-40B4-BE49-F238E27FC236}">
                <a16:creationId xmlns:a16="http://schemas.microsoft.com/office/drawing/2014/main" id="{0B4D8F89-9CBE-48B1-9F89-6AD2F9E0DE0C}"/>
              </a:ext>
            </a:extLst>
          </p:cNvPr>
          <p:cNvSpPr txBox="1">
            <a:spLocks/>
          </p:cNvSpPr>
          <p:nvPr userDrawn="1"/>
        </p:nvSpPr>
        <p:spPr>
          <a:xfrm>
            <a:off x="8032803" y="3381663"/>
            <a:ext cx="3567542" cy="830997"/>
          </a:xfrm>
          <a:prstGeom prst="rect">
            <a:avLst/>
          </a:prstGeom>
          <a:ln w="12700">
            <a:miter lim="400000"/>
          </a:ln>
          <a:extLst>
            <a:ext uri="{C572A759-6A51-4108-AA02-DFA0A04FC94B}">
              <ma14:wrappingTextBoxFlag xmlns:ma14="http://schemas.microsoft.com/office/mac/drawingml/2011/main" xmlns="" val="1"/>
            </a:ext>
          </a:extLst>
        </p:spPr>
        <p:txBody>
          <a:bodyPr wrap="square" lIns="91440" rIns="91440" anchor="ctr">
            <a:spAutoFit/>
          </a:bodyPr>
          <a:lstStyle>
            <a:lvl1pPr marL="0" marR="0" indent="0" algn="l" defTabSz="914400" rtl="0" latinLnBrk="0">
              <a:lnSpc>
                <a:spcPts val="3600"/>
              </a:lnSpc>
              <a:spcBef>
                <a:spcPts val="0"/>
              </a:spcBef>
              <a:spcAft>
                <a:spcPts val="0"/>
              </a:spcAft>
              <a:buClrTx/>
              <a:buSzTx/>
              <a:buFontTx/>
              <a:buNone/>
              <a:tabLst/>
              <a:defRPr sz="4000" b="0" i="0" u="none" strike="noStrike" cap="none" spc="0" baseline="0">
                <a:ln>
                  <a:noFill/>
                </a:ln>
                <a:solidFill>
                  <a:schemeClr val="accent2"/>
                </a:solidFill>
                <a:uFillTx/>
                <a:latin typeface="+mj-lt"/>
                <a:ea typeface="Calibri Light"/>
                <a:cs typeface="Arial" panose="020B0604020202020204" pitchFamily="34" charset="0"/>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a:lstStyle>
          <a:p>
            <a:pPr hangingPunct="1">
              <a:lnSpc>
                <a:spcPct val="100000"/>
              </a:lnSpc>
            </a:pPr>
            <a:r>
              <a:rPr lang="en-US" sz="2400" dirty="0">
                <a:solidFill>
                  <a:schemeClr val="bg1"/>
                </a:solidFill>
              </a:rPr>
              <a:t>THINKING</a:t>
            </a:r>
            <a:br>
              <a:rPr lang="en-US" sz="2400" dirty="0">
                <a:solidFill>
                  <a:schemeClr val="bg1"/>
                </a:solidFill>
              </a:rPr>
            </a:br>
            <a:r>
              <a:rPr lang="en-US" sz="2400" dirty="0">
                <a:solidFill>
                  <a:schemeClr val="bg1"/>
                </a:solidFill>
              </a:rPr>
              <a:t>BREAKTHROUGHS</a:t>
            </a:r>
          </a:p>
        </p:txBody>
      </p:sp>
      <p:pic>
        <p:nvPicPr>
          <p:cNvPr id="10" name="Picture 9">
            <a:extLst>
              <a:ext uri="{FF2B5EF4-FFF2-40B4-BE49-F238E27FC236}">
                <a16:creationId xmlns:a16="http://schemas.microsoft.com/office/drawing/2014/main" id="{EAF155FD-52B4-4B5D-A5C6-C1E203150771}"/>
              </a:ext>
            </a:extLst>
          </p:cNvPr>
          <p:cNvPicPr>
            <a:picLocks noChangeAspect="1"/>
          </p:cNvPicPr>
          <p:nvPr userDrawn="1"/>
        </p:nvPicPr>
        <p:blipFill>
          <a:blip r:embed="rId3"/>
          <a:stretch>
            <a:fillRect/>
          </a:stretch>
        </p:blipFill>
        <p:spPr>
          <a:xfrm>
            <a:off x="8114319" y="2672863"/>
            <a:ext cx="2392489" cy="550564"/>
          </a:xfrm>
          <a:prstGeom prst="rect">
            <a:avLst/>
          </a:prstGeom>
        </p:spPr>
      </p:pic>
      <p:sp>
        <p:nvSpPr>
          <p:cNvPr id="8" name="Rectangle 17">
            <a:extLst>
              <a:ext uri="{FF2B5EF4-FFF2-40B4-BE49-F238E27FC236}">
                <a16:creationId xmlns:a16="http://schemas.microsoft.com/office/drawing/2014/main" id="{CAED7E94-CAC7-4889-B14A-3D16F974D5C1}"/>
              </a:ext>
            </a:extLst>
          </p:cNvPr>
          <p:cNvSpPr/>
          <p:nvPr userDrawn="1"/>
        </p:nvSpPr>
        <p:spPr>
          <a:xfrm>
            <a:off x="8120726"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222165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07A09AD-C3ED-4AB8-B48F-146E72E9C0F7}"/>
              </a:ext>
            </a:extLst>
          </p:cNvPr>
          <p:cNvSpPr>
            <a:spLocks noGrp="1"/>
          </p:cNvSpPr>
          <p:nvPr>
            <p:ph sz="quarter" idx="30"/>
          </p:nvPr>
        </p:nvSpPr>
        <p:spPr>
          <a:xfrm>
            <a:off x="1065684"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dirty="0"/>
          </a:p>
        </p:txBody>
      </p:sp>
      <p:sp>
        <p:nvSpPr>
          <p:cNvPr id="2" name="Title 1">
            <a:extLst>
              <a:ext uri="{FF2B5EF4-FFF2-40B4-BE49-F238E27FC236}">
                <a16:creationId xmlns:a16="http://schemas.microsoft.com/office/drawing/2014/main" id="{20CA0459-0F1A-4D11-B235-35B7A7FA9D0D}"/>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6" name="Text Placeholder 6">
            <a:extLst>
              <a:ext uri="{FF2B5EF4-FFF2-40B4-BE49-F238E27FC236}">
                <a16:creationId xmlns:a16="http://schemas.microsoft.com/office/drawing/2014/main" id="{3594C469-8CD9-470E-BD4D-8E2F49DC3F19}"/>
              </a:ext>
            </a:extLst>
          </p:cNvPr>
          <p:cNvSpPr>
            <a:spLocks noGrp="1"/>
          </p:cNvSpPr>
          <p:nvPr>
            <p:ph type="body" sz="quarter" idx="15" hasCustomPrompt="1"/>
          </p:nvPr>
        </p:nvSpPr>
        <p:spPr>
          <a:xfrm>
            <a:off x="1064196"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dirty="0"/>
              <a:t>Header</a:t>
            </a:r>
          </a:p>
        </p:txBody>
      </p:sp>
      <p:sp>
        <p:nvSpPr>
          <p:cNvPr id="28" name="Textfeld 27">
            <a:extLst>
              <a:ext uri="{FF2B5EF4-FFF2-40B4-BE49-F238E27FC236}">
                <a16:creationId xmlns:a16="http://schemas.microsoft.com/office/drawing/2014/main" id="{4F0FC2AD-54EE-4361-B58A-28224A40E8B9}"/>
              </a:ext>
            </a:extLst>
          </p:cNvPr>
          <p:cNvSpPr txBox="1"/>
          <p:nvPr userDrawn="1"/>
        </p:nvSpPr>
        <p:spPr>
          <a:xfrm rot="18890381">
            <a:off x="3506159" y="5415334"/>
            <a:ext cx="324000" cy="48796"/>
          </a:xfrm>
          <a:prstGeom prst="rect">
            <a:avLst/>
          </a:prstGeom>
          <a:solidFill>
            <a:schemeClr val="bg2"/>
          </a:solidFill>
        </p:spPr>
        <p:txBody>
          <a:bodyPr wrap="square" lIns="0" tIns="0" rIns="0" bIns="0" rtlCol="0">
            <a:spAutoFit/>
          </a:bodyPr>
          <a:lstStyle/>
          <a:p>
            <a:pPr>
              <a:lnSpc>
                <a:spcPts val="100"/>
              </a:lnSpc>
            </a:pPr>
            <a:endParaRPr lang="de-DE" sz="400" dirty="0"/>
          </a:p>
          <a:p>
            <a:pPr>
              <a:lnSpc>
                <a:spcPts val="100"/>
              </a:lnSpc>
            </a:pPr>
            <a:endParaRPr lang="de-DE" sz="400" dirty="0"/>
          </a:p>
          <a:p>
            <a:pPr>
              <a:lnSpc>
                <a:spcPts val="100"/>
              </a:lnSpc>
            </a:pPr>
            <a:endParaRPr lang="de-DE" sz="400" dirty="0"/>
          </a:p>
        </p:txBody>
      </p:sp>
      <p:sp>
        <p:nvSpPr>
          <p:cNvPr id="35" name="Content Placeholder 14">
            <a:extLst>
              <a:ext uri="{FF2B5EF4-FFF2-40B4-BE49-F238E27FC236}">
                <a16:creationId xmlns:a16="http://schemas.microsoft.com/office/drawing/2014/main" id="{DF0E84C6-1963-4A53-B57E-F63FEA17CB1C}"/>
              </a:ext>
            </a:extLst>
          </p:cNvPr>
          <p:cNvSpPr>
            <a:spLocks noGrp="1"/>
          </p:cNvSpPr>
          <p:nvPr>
            <p:ph sz="quarter" idx="31"/>
          </p:nvPr>
        </p:nvSpPr>
        <p:spPr>
          <a:xfrm>
            <a:off x="4359218"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dirty="0"/>
          </a:p>
        </p:txBody>
      </p:sp>
      <p:sp>
        <p:nvSpPr>
          <p:cNvPr id="36" name="Text Placeholder 6">
            <a:extLst>
              <a:ext uri="{FF2B5EF4-FFF2-40B4-BE49-F238E27FC236}">
                <a16:creationId xmlns:a16="http://schemas.microsoft.com/office/drawing/2014/main" id="{D48288C6-475A-4A3E-AEC2-453E55163528}"/>
              </a:ext>
            </a:extLst>
          </p:cNvPr>
          <p:cNvSpPr>
            <a:spLocks noGrp="1"/>
          </p:cNvSpPr>
          <p:nvPr>
            <p:ph type="body" sz="quarter" idx="32" hasCustomPrompt="1"/>
          </p:nvPr>
        </p:nvSpPr>
        <p:spPr>
          <a:xfrm>
            <a:off x="4357730"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dirty="0"/>
              <a:t>Header</a:t>
            </a:r>
          </a:p>
        </p:txBody>
      </p:sp>
      <p:sp>
        <p:nvSpPr>
          <p:cNvPr id="37" name="Textfeld 36">
            <a:extLst>
              <a:ext uri="{FF2B5EF4-FFF2-40B4-BE49-F238E27FC236}">
                <a16:creationId xmlns:a16="http://schemas.microsoft.com/office/drawing/2014/main" id="{0BEF0F22-E44B-464C-9181-CB4402FFFCE1}"/>
              </a:ext>
            </a:extLst>
          </p:cNvPr>
          <p:cNvSpPr txBox="1"/>
          <p:nvPr userDrawn="1"/>
        </p:nvSpPr>
        <p:spPr>
          <a:xfrm rot="18890381">
            <a:off x="6799693" y="5415334"/>
            <a:ext cx="324000" cy="48796"/>
          </a:xfrm>
          <a:prstGeom prst="rect">
            <a:avLst/>
          </a:prstGeom>
          <a:solidFill>
            <a:schemeClr val="bg2"/>
          </a:solidFill>
        </p:spPr>
        <p:txBody>
          <a:bodyPr wrap="square" lIns="0" tIns="0" rIns="0" bIns="0" rtlCol="0">
            <a:spAutoFit/>
          </a:bodyPr>
          <a:lstStyle/>
          <a:p>
            <a:pPr>
              <a:lnSpc>
                <a:spcPts val="100"/>
              </a:lnSpc>
            </a:pPr>
            <a:endParaRPr lang="de-DE" sz="400" dirty="0"/>
          </a:p>
          <a:p>
            <a:pPr>
              <a:lnSpc>
                <a:spcPts val="100"/>
              </a:lnSpc>
            </a:pPr>
            <a:endParaRPr lang="de-DE" sz="400" dirty="0"/>
          </a:p>
          <a:p>
            <a:pPr>
              <a:lnSpc>
                <a:spcPts val="100"/>
              </a:lnSpc>
            </a:pPr>
            <a:endParaRPr lang="de-DE" sz="400" dirty="0"/>
          </a:p>
        </p:txBody>
      </p:sp>
      <p:sp>
        <p:nvSpPr>
          <p:cNvPr id="38" name="Content Placeholder 14">
            <a:extLst>
              <a:ext uri="{FF2B5EF4-FFF2-40B4-BE49-F238E27FC236}">
                <a16:creationId xmlns:a16="http://schemas.microsoft.com/office/drawing/2014/main" id="{FDFC454E-34F4-4E78-98A1-34EE74FA58FC}"/>
              </a:ext>
            </a:extLst>
          </p:cNvPr>
          <p:cNvSpPr>
            <a:spLocks noGrp="1"/>
          </p:cNvSpPr>
          <p:nvPr>
            <p:ph sz="quarter" idx="33"/>
          </p:nvPr>
        </p:nvSpPr>
        <p:spPr>
          <a:xfrm>
            <a:off x="7618746"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dirty="0"/>
          </a:p>
        </p:txBody>
      </p:sp>
      <p:sp>
        <p:nvSpPr>
          <p:cNvPr id="39" name="Text Placeholder 6">
            <a:extLst>
              <a:ext uri="{FF2B5EF4-FFF2-40B4-BE49-F238E27FC236}">
                <a16:creationId xmlns:a16="http://schemas.microsoft.com/office/drawing/2014/main" id="{754D76FB-D0FD-4B31-BAB0-B781956739AD}"/>
              </a:ext>
            </a:extLst>
          </p:cNvPr>
          <p:cNvSpPr>
            <a:spLocks noGrp="1"/>
          </p:cNvSpPr>
          <p:nvPr>
            <p:ph type="body" sz="quarter" idx="34" hasCustomPrompt="1"/>
          </p:nvPr>
        </p:nvSpPr>
        <p:spPr>
          <a:xfrm>
            <a:off x="7617258"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dirty="0"/>
              <a:t>Header</a:t>
            </a:r>
          </a:p>
        </p:txBody>
      </p:sp>
      <p:sp>
        <p:nvSpPr>
          <p:cNvPr id="40" name="Textfeld 39">
            <a:extLst>
              <a:ext uri="{FF2B5EF4-FFF2-40B4-BE49-F238E27FC236}">
                <a16:creationId xmlns:a16="http://schemas.microsoft.com/office/drawing/2014/main" id="{ADEFE772-37AE-4715-A3F9-8A6FAAF9EDC0}"/>
              </a:ext>
            </a:extLst>
          </p:cNvPr>
          <p:cNvSpPr txBox="1"/>
          <p:nvPr userDrawn="1"/>
        </p:nvSpPr>
        <p:spPr>
          <a:xfrm rot="18890381">
            <a:off x="10059221" y="5415334"/>
            <a:ext cx="324000" cy="48796"/>
          </a:xfrm>
          <a:prstGeom prst="rect">
            <a:avLst/>
          </a:prstGeom>
          <a:solidFill>
            <a:schemeClr val="bg2"/>
          </a:solidFill>
        </p:spPr>
        <p:txBody>
          <a:bodyPr wrap="square" lIns="0" tIns="0" rIns="0" bIns="0" rtlCol="0">
            <a:spAutoFit/>
          </a:bodyPr>
          <a:lstStyle/>
          <a:p>
            <a:pPr>
              <a:lnSpc>
                <a:spcPts val="100"/>
              </a:lnSpc>
            </a:pPr>
            <a:endParaRPr lang="de-DE" sz="400" dirty="0"/>
          </a:p>
          <a:p>
            <a:pPr>
              <a:lnSpc>
                <a:spcPts val="100"/>
              </a:lnSpc>
            </a:pPr>
            <a:endParaRPr lang="de-DE" sz="400" dirty="0"/>
          </a:p>
          <a:p>
            <a:pPr>
              <a:lnSpc>
                <a:spcPts val="100"/>
              </a:lnSpc>
            </a:pPr>
            <a:endParaRPr lang="de-DE" sz="400" dirty="0"/>
          </a:p>
        </p:txBody>
      </p:sp>
    </p:spTree>
    <p:extLst>
      <p:ext uri="{BB962C8B-B14F-4D97-AF65-F5344CB8AC3E}">
        <p14:creationId xmlns:p14="http://schemas.microsoft.com/office/powerpoint/2010/main" val="80551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cons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420277" y="3978654"/>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420276" y="4415070"/>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pic>
        <p:nvPicPr>
          <p:cNvPr id="21" name="Picture 12">
            <a:extLst>
              <a:ext uri="{FF2B5EF4-FFF2-40B4-BE49-F238E27FC236}">
                <a16:creationId xmlns:a16="http://schemas.microsoft.com/office/drawing/2014/main" id="{7AB98978-58A8-4BD5-83AB-31173878DE2B}"/>
              </a:ext>
            </a:extLst>
          </p:cNvPr>
          <p:cNvPicPr>
            <a:picLocks noChangeAspect="1"/>
          </p:cNvPicPr>
          <p:nvPr userDrawn="1"/>
        </p:nvPicPr>
        <p:blipFill>
          <a:blip r:embed="rId2"/>
          <a:stretch>
            <a:fillRect/>
          </a:stretch>
        </p:blipFill>
        <p:spPr>
          <a:xfrm>
            <a:off x="1035381" y="2247904"/>
            <a:ext cx="929291" cy="1447671"/>
          </a:xfrm>
          <a:prstGeom prst="rect">
            <a:avLst/>
          </a:prstGeom>
        </p:spPr>
      </p:pic>
      <p:pic>
        <p:nvPicPr>
          <p:cNvPr id="22" name="Picture 15">
            <a:extLst>
              <a:ext uri="{FF2B5EF4-FFF2-40B4-BE49-F238E27FC236}">
                <a16:creationId xmlns:a16="http://schemas.microsoft.com/office/drawing/2014/main" id="{44042C43-DB0E-41BD-9265-FB12A3B22958}"/>
              </a:ext>
            </a:extLst>
          </p:cNvPr>
          <p:cNvPicPr>
            <a:picLocks noChangeAspect="1"/>
          </p:cNvPicPr>
          <p:nvPr userDrawn="1"/>
        </p:nvPicPr>
        <p:blipFill>
          <a:blip r:embed="rId3"/>
          <a:stretch>
            <a:fillRect/>
          </a:stretch>
        </p:blipFill>
        <p:spPr>
          <a:xfrm>
            <a:off x="3049755" y="2347427"/>
            <a:ext cx="1108654" cy="1203233"/>
          </a:xfrm>
          <a:prstGeom prst="rect">
            <a:avLst/>
          </a:prstGeom>
        </p:spPr>
      </p:pic>
      <p:pic>
        <p:nvPicPr>
          <p:cNvPr id="23" name="Picture 18">
            <a:extLst>
              <a:ext uri="{FF2B5EF4-FFF2-40B4-BE49-F238E27FC236}">
                <a16:creationId xmlns:a16="http://schemas.microsoft.com/office/drawing/2014/main" id="{70188A4B-B2C0-4DF4-AAE7-15CBD040B306}"/>
              </a:ext>
            </a:extLst>
          </p:cNvPr>
          <p:cNvPicPr>
            <a:picLocks noChangeAspect="1"/>
          </p:cNvPicPr>
          <p:nvPr userDrawn="1"/>
        </p:nvPicPr>
        <p:blipFill>
          <a:blip r:embed="rId4"/>
          <a:stretch>
            <a:fillRect/>
          </a:stretch>
        </p:blipFill>
        <p:spPr>
          <a:xfrm>
            <a:off x="5234720" y="2161405"/>
            <a:ext cx="1156060" cy="1473840"/>
          </a:xfrm>
          <a:prstGeom prst="rect">
            <a:avLst/>
          </a:prstGeom>
        </p:spPr>
      </p:pic>
      <p:pic>
        <p:nvPicPr>
          <p:cNvPr id="24" name="Picture 21">
            <a:extLst>
              <a:ext uri="{FF2B5EF4-FFF2-40B4-BE49-F238E27FC236}">
                <a16:creationId xmlns:a16="http://schemas.microsoft.com/office/drawing/2014/main" id="{4C220B4D-D17F-422E-9577-61422D180D0A}"/>
              </a:ext>
            </a:extLst>
          </p:cNvPr>
          <p:cNvPicPr>
            <a:picLocks noChangeAspect="1"/>
          </p:cNvPicPr>
          <p:nvPr userDrawn="1"/>
        </p:nvPicPr>
        <p:blipFill>
          <a:blip r:embed="rId5"/>
          <a:stretch>
            <a:fillRect/>
          </a:stretch>
        </p:blipFill>
        <p:spPr>
          <a:xfrm>
            <a:off x="7400218" y="2347427"/>
            <a:ext cx="1328243" cy="1203233"/>
          </a:xfrm>
          <a:prstGeom prst="rect">
            <a:avLst/>
          </a:prstGeom>
        </p:spPr>
      </p:pic>
      <p:pic>
        <p:nvPicPr>
          <p:cNvPr id="25" name="Picture 22">
            <a:extLst>
              <a:ext uri="{FF2B5EF4-FFF2-40B4-BE49-F238E27FC236}">
                <a16:creationId xmlns:a16="http://schemas.microsoft.com/office/drawing/2014/main" id="{890358E4-489E-44BA-B9D6-F878FCC43B19}"/>
              </a:ext>
            </a:extLst>
          </p:cNvPr>
          <p:cNvPicPr>
            <a:picLocks noChangeAspect="1"/>
          </p:cNvPicPr>
          <p:nvPr userDrawn="1"/>
        </p:nvPicPr>
        <p:blipFill>
          <a:blip r:embed="rId6"/>
          <a:stretch>
            <a:fillRect/>
          </a:stretch>
        </p:blipFill>
        <p:spPr>
          <a:xfrm>
            <a:off x="9391729" y="2367241"/>
            <a:ext cx="1431298" cy="1183419"/>
          </a:xfrm>
          <a:prstGeom prst="rect">
            <a:avLst/>
          </a:prstGeom>
        </p:spPr>
      </p:pic>
      <p:sp>
        <p:nvSpPr>
          <p:cNvPr id="32" name="Text Placeholder 6">
            <a:extLst>
              <a:ext uri="{FF2B5EF4-FFF2-40B4-BE49-F238E27FC236}">
                <a16:creationId xmlns:a16="http://schemas.microsoft.com/office/drawing/2014/main" id="{1D12B9E5-4737-407E-A6FA-703D710326CD}"/>
              </a:ext>
            </a:extLst>
          </p:cNvPr>
          <p:cNvSpPr>
            <a:spLocks noGrp="1"/>
          </p:cNvSpPr>
          <p:nvPr>
            <p:ph type="body" sz="quarter" idx="20" hasCustomPrompt="1"/>
          </p:nvPr>
        </p:nvSpPr>
        <p:spPr>
          <a:xfrm>
            <a:off x="2612832" y="397987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33" name="Text Placeholder 6">
            <a:extLst>
              <a:ext uri="{FF2B5EF4-FFF2-40B4-BE49-F238E27FC236}">
                <a16:creationId xmlns:a16="http://schemas.microsoft.com/office/drawing/2014/main" id="{71BBD592-CF69-4F13-A38D-2BBB68EC263A}"/>
              </a:ext>
            </a:extLst>
          </p:cNvPr>
          <p:cNvSpPr>
            <a:spLocks noGrp="1"/>
          </p:cNvSpPr>
          <p:nvPr>
            <p:ph type="body" sz="quarter" idx="21" hasCustomPrompt="1"/>
          </p:nvPr>
        </p:nvSpPr>
        <p:spPr>
          <a:xfrm>
            <a:off x="2612831" y="441628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34" name="Text Placeholder 6">
            <a:extLst>
              <a:ext uri="{FF2B5EF4-FFF2-40B4-BE49-F238E27FC236}">
                <a16:creationId xmlns:a16="http://schemas.microsoft.com/office/drawing/2014/main" id="{7E94872B-E8A2-419F-8452-7A94F8A94C72}"/>
              </a:ext>
            </a:extLst>
          </p:cNvPr>
          <p:cNvSpPr>
            <a:spLocks noGrp="1"/>
          </p:cNvSpPr>
          <p:nvPr>
            <p:ph type="body" sz="quarter" idx="22" hasCustomPrompt="1"/>
          </p:nvPr>
        </p:nvSpPr>
        <p:spPr>
          <a:xfrm>
            <a:off x="4803742"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35" name="Text Placeholder 6">
            <a:extLst>
              <a:ext uri="{FF2B5EF4-FFF2-40B4-BE49-F238E27FC236}">
                <a16:creationId xmlns:a16="http://schemas.microsoft.com/office/drawing/2014/main" id="{87CD05E4-1960-4E8F-B25A-11ACFA8BD0E5}"/>
              </a:ext>
            </a:extLst>
          </p:cNvPr>
          <p:cNvSpPr>
            <a:spLocks noGrp="1"/>
          </p:cNvSpPr>
          <p:nvPr>
            <p:ph type="body" sz="quarter" idx="23" hasCustomPrompt="1"/>
          </p:nvPr>
        </p:nvSpPr>
        <p:spPr>
          <a:xfrm>
            <a:off x="4803741"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38" name="Text Placeholder 6">
            <a:extLst>
              <a:ext uri="{FF2B5EF4-FFF2-40B4-BE49-F238E27FC236}">
                <a16:creationId xmlns:a16="http://schemas.microsoft.com/office/drawing/2014/main" id="{B652E298-5FEE-4A0A-BCC1-8CE391B8DC8D}"/>
              </a:ext>
            </a:extLst>
          </p:cNvPr>
          <p:cNvSpPr>
            <a:spLocks noGrp="1"/>
          </p:cNvSpPr>
          <p:nvPr>
            <p:ph type="body" sz="quarter" idx="26" hasCustomPrompt="1"/>
          </p:nvPr>
        </p:nvSpPr>
        <p:spPr>
          <a:xfrm>
            <a:off x="9176325"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39" name="Text Placeholder 6">
            <a:extLst>
              <a:ext uri="{FF2B5EF4-FFF2-40B4-BE49-F238E27FC236}">
                <a16:creationId xmlns:a16="http://schemas.microsoft.com/office/drawing/2014/main" id="{90FB9BDB-25E5-4358-B35F-61B6FEA85625}"/>
              </a:ext>
            </a:extLst>
          </p:cNvPr>
          <p:cNvSpPr>
            <a:spLocks noGrp="1"/>
          </p:cNvSpPr>
          <p:nvPr>
            <p:ph type="body" sz="quarter" idx="27" hasCustomPrompt="1"/>
          </p:nvPr>
        </p:nvSpPr>
        <p:spPr>
          <a:xfrm>
            <a:off x="9176324"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40" name="Text Placeholder 6">
            <a:extLst>
              <a:ext uri="{FF2B5EF4-FFF2-40B4-BE49-F238E27FC236}">
                <a16:creationId xmlns:a16="http://schemas.microsoft.com/office/drawing/2014/main" id="{8E0BEC67-C26D-4FA4-A30A-4F9CA055186D}"/>
              </a:ext>
            </a:extLst>
          </p:cNvPr>
          <p:cNvSpPr>
            <a:spLocks noGrp="1"/>
          </p:cNvSpPr>
          <p:nvPr>
            <p:ph type="body" sz="quarter" idx="28" hasCustomPrompt="1"/>
          </p:nvPr>
        </p:nvSpPr>
        <p:spPr>
          <a:xfrm>
            <a:off x="7016455" y="397678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41" name="Text Placeholder 6">
            <a:extLst>
              <a:ext uri="{FF2B5EF4-FFF2-40B4-BE49-F238E27FC236}">
                <a16:creationId xmlns:a16="http://schemas.microsoft.com/office/drawing/2014/main" id="{DB0E40A4-09CA-41EB-94C7-F87BAF7B3001}"/>
              </a:ext>
            </a:extLst>
          </p:cNvPr>
          <p:cNvSpPr>
            <a:spLocks noGrp="1"/>
          </p:cNvSpPr>
          <p:nvPr>
            <p:ph type="body" sz="quarter" idx="29" hasCustomPrompt="1"/>
          </p:nvPr>
        </p:nvSpPr>
        <p:spPr>
          <a:xfrm>
            <a:off x="7016454" y="441319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Tree>
    <p:extLst>
      <p:ext uri="{BB962C8B-B14F-4D97-AF65-F5344CB8AC3E}">
        <p14:creationId xmlns:p14="http://schemas.microsoft.com/office/powerpoint/2010/main" val="238991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m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10" name="Chart Placeholder 9">
            <a:extLst>
              <a:ext uri="{FF2B5EF4-FFF2-40B4-BE49-F238E27FC236}">
                <a16:creationId xmlns:a16="http://schemas.microsoft.com/office/drawing/2014/main" id="{E8A15848-8DAF-440D-98E8-47674D946EE7}"/>
              </a:ext>
            </a:extLst>
          </p:cNvPr>
          <p:cNvSpPr>
            <a:spLocks noGrp="1"/>
          </p:cNvSpPr>
          <p:nvPr>
            <p:ph type="chart" sz="quarter" idx="14"/>
          </p:nvPr>
        </p:nvSpPr>
        <p:spPr>
          <a:xfrm>
            <a:off x="761999" y="1485900"/>
            <a:ext cx="10291549" cy="2532063"/>
          </a:xfrm>
          <a:prstGeom prst="rect">
            <a:avLst/>
          </a:prstGeom>
        </p:spPr>
        <p:txBody>
          <a:bodyPr anchor="ctr">
            <a:noAutofit/>
          </a:bodyPr>
          <a:lstStyle>
            <a:lvl1pPr algn="ctr">
              <a:defRPr lang="en-US" b="1"/>
            </a:lvl1pPr>
          </a:lstStyle>
          <a:p>
            <a:pPr marL="0" lvl="0" indent="0">
              <a:buNone/>
            </a:pPr>
            <a:endParaRPr lang="en-US"/>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796293"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796292"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14" name="Text Placeholder 6">
            <a:extLst>
              <a:ext uri="{FF2B5EF4-FFF2-40B4-BE49-F238E27FC236}">
                <a16:creationId xmlns:a16="http://schemas.microsoft.com/office/drawing/2014/main" id="{BB5B8EF0-8840-45B6-A894-E4E63072AF44}"/>
              </a:ext>
            </a:extLst>
          </p:cNvPr>
          <p:cNvSpPr>
            <a:spLocks noGrp="1"/>
          </p:cNvSpPr>
          <p:nvPr>
            <p:ph type="body" sz="quarter" idx="24" hasCustomPrompt="1"/>
          </p:nvPr>
        </p:nvSpPr>
        <p:spPr>
          <a:xfrm>
            <a:off x="8494541"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5" name="Text Placeholder 6">
            <a:extLst>
              <a:ext uri="{FF2B5EF4-FFF2-40B4-BE49-F238E27FC236}">
                <a16:creationId xmlns:a16="http://schemas.microsoft.com/office/drawing/2014/main" id="{5ACB3023-2E8F-44EE-8513-E422CDBCD6BA}"/>
              </a:ext>
            </a:extLst>
          </p:cNvPr>
          <p:cNvSpPr>
            <a:spLocks noGrp="1"/>
          </p:cNvSpPr>
          <p:nvPr>
            <p:ph type="body" sz="quarter" idx="25" hasCustomPrompt="1"/>
          </p:nvPr>
        </p:nvSpPr>
        <p:spPr>
          <a:xfrm>
            <a:off x="8494540"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16" name="Text Placeholder 6">
            <a:extLst>
              <a:ext uri="{FF2B5EF4-FFF2-40B4-BE49-F238E27FC236}">
                <a16:creationId xmlns:a16="http://schemas.microsoft.com/office/drawing/2014/main" id="{A30DDC44-9B65-4B59-B703-C09AA9B01634}"/>
              </a:ext>
            </a:extLst>
          </p:cNvPr>
          <p:cNvSpPr>
            <a:spLocks noGrp="1"/>
          </p:cNvSpPr>
          <p:nvPr>
            <p:ph type="body" sz="quarter" idx="28" hasCustomPrompt="1"/>
          </p:nvPr>
        </p:nvSpPr>
        <p:spPr>
          <a:xfrm>
            <a:off x="4702208"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dirty="0"/>
              <a:t>Header</a:t>
            </a:r>
          </a:p>
        </p:txBody>
      </p:sp>
      <p:sp>
        <p:nvSpPr>
          <p:cNvPr id="17" name="Text Placeholder 6">
            <a:extLst>
              <a:ext uri="{FF2B5EF4-FFF2-40B4-BE49-F238E27FC236}">
                <a16:creationId xmlns:a16="http://schemas.microsoft.com/office/drawing/2014/main" id="{7CF67AF1-EB65-4921-B11C-B56EDD72D520}"/>
              </a:ext>
            </a:extLst>
          </p:cNvPr>
          <p:cNvSpPr>
            <a:spLocks noGrp="1"/>
          </p:cNvSpPr>
          <p:nvPr>
            <p:ph type="body" sz="quarter" idx="29" hasCustomPrompt="1"/>
          </p:nvPr>
        </p:nvSpPr>
        <p:spPr>
          <a:xfrm>
            <a:off x="4702207"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dirty="0" err="1"/>
              <a:t>Subheader</a:t>
            </a:r>
            <a:endParaRPr lang="en-US" dirty="0"/>
          </a:p>
        </p:txBody>
      </p:sp>
      <p:sp>
        <p:nvSpPr>
          <p:cNvPr id="18" name="TextBox 17">
            <a:extLst>
              <a:ext uri="{FF2B5EF4-FFF2-40B4-BE49-F238E27FC236}">
                <a16:creationId xmlns:a16="http://schemas.microsoft.com/office/drawing/2014/main" id="{6071F964-E9D7-493D-A8E6-708C696EBAC1}"/>
              </a:ext>
            </a:extLst>
          </p:cNvPr>
          <p:cNvSpPr txBox="1"/>
          <p:nvPr userDrawn="1"/>
        </p:nvSpPr>
        <p:spPr>
          <a:xfrm>
            <a:off x="1685549" y="4224340"/>
            <a:ext cx="652743" cy="646331"/>
          </a:xfrm>
          <a:prstGeom prst="rect">
            <a:avLst/>
          </a:prstGeom>
          <a:noFill/>
        </p:spPr>
        <p:txBody>
          <a:bodyPr wrap="none" rtlCol="0">
            <a:spAutoFit/>
          </a:bodyPr>
          <a:lstStyle/>
          <a:p>
            <a:pPr algn="ctr"/>
            <a:r>
              <a:rPr lang="en-US" sz="3600" b="1" dirty="0">
                <a:solidFill>
                  <a:schemeClr val="bg2"/>
                </a:solidFill>
              </a:rPr>
              <a:t>01</a:t>
            </a:r>
          </a:p>
        </p:txBody>
      </p:sp>
      <p:sp>
        <p:nvSpPr>
          <p:cNvPr id="19" name="TextBox 18">
            <a:extLst>
              <a:ext uri="{FF2B5EF4-FFF2-40B4-BE49-F238E27FC236}">
                <a16:creationId xmlns:a16="http://schemas.microsoft.com/office/drawing/2014/main" id="{07DD4720-D711-4869-BC99-CE4954F65482}"/>
              </a:ext>
            </a:extLst>
          </p:cNvPr>
          <p:cNvSpPr txBox="1"/>
          <p:nvPr userDrawn="1"/>
        </p:nvSpPr>
        <p:spPr>
          <a:xfrm>
            <a:off x="5591464" y="4224340"/>
            <a:ext cx="652743" cy="646331"/>
          </a:xfrm>
          <a:prstGeom prst="rect">
            <a:avLst/>
          </a:prstGeom>
          <a:noFill/>
        </p:spPr>
        <p:txBody>
          <a:bodyPr wrap="none" rtlCol="0">
            <a:spAutoFit/>
          </a:bodyPr>
          <a:lstStyle/>
          <a:p>
            <a:pPr algn="ctr"/>
            <a:r>
              <a:rPr lang="en-US" sz="3600" b="1" dirty="0">
                <a:solidFill>
                  <a:schemeClr val="bg2"/>
                </a:solidFill>
              </a:rPr>
              <a:t>02</a:t>
            </a:r>
          </a:p>
        </p:txBody>
      </p:sp>
      <p:sp>
        <p:nvSpPr>
          <p:cNvPr id="20" name="TextBox 19">
            <a:extLst>
              <a:ext uri="{FF2B5EF4-FFF2-40B4-BE49-F238E27FC236}">
                <a16:creationId xmlns:a16="http://schemas.microsoft.com/office/drawing/2014/main" id="{6257B13F-D582-421C-AEE3-A7724D054489}"/>
              </a:ext>
            </a:extLst>
          </p:cNvPr>
          <p:cNvSpPr txBox="1"/>
          <p:nvPr userDrawn="1"/>
        </p:nvSpPr>
        <p:spPr>
          <a:xfrm>
            <a:off x="9383797" y="4224340"/>
            <a:ext cx="652743" cy="646331"/>
          </a:xfrm>
          <a:prstGeom prst="rect">
            <a:avLst/>
          </a:prstGeom>
          <a:noFill/>
        </p:spPr>
        <p:txBody>
          <a:bodyPr wrap="none" rtlCol="0">
            <a:spAutoFit/>
          </a:bodyPr>
          <a:lstStyle/>
          <a:p>
            <a:pPr algn="ctr"/>
            <a:r>
              <a:rPr lang="en-US" sz="3600" b="1" dirty="0">
                <a:solidFill>
                  <a:schemeClr val="bg2"/>
                </a:solidFill>
              </a:rPr>
              <a:t>03</a:t>
            </a:r>
          </a:p>
        </p:txBody>
      </p:sp>
    </p:spTree>
    <p:extLst>
      <p:ext uri="{BB962C8B-B14F-4D97-AF65-F5344CB8AC3E}">
        <p14:creationId xmlns:p14="http://schemas.microsoft.com/office/powerpoint/2010/main" val="1984908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1D1B-078A-46A4-B9F9-8196AD388FF6}"/>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8" name="Table Placeholder 7">
            <a:extLst>
              <a:ext uri="{FF2B5EF4-FFF2-40B4-BE49-F238E27FC236}">
                <a16:creationId xmlns:a16="http://schemas.microsoft.com/office/drawing/2014/main" id="{353BD251-7226-4BBD-82F1-1D2DD9603D2A}"/>
              </a:ext>
            </a:extLst>
          </p:cNvPr>
          <p:cNvSpPr>
            <a:spLocks noGrp="1"/>
          </p:cNvSpPr>
          <p:nvPr>
            <p:ph type="tbl" sz="quarter" idx="13"/>
          </p:nvPr>
        </p:nvSpPr>
        <p:spPr>
          <a:xfrm>
            <a:off x="552450" y="1485900"/>
            <a:ext cx="10501313" cy="4600575"/>
          </a:xfrm>
          <a:prstGeom prst="rect">
            <a:avLst/>
          </a:prstGeom>
        </p:spPr>
        <p:txBody>
          <a:bodyPr/>
          <a:lstStyle/>
          <a:p>
            <a:endParaRPr lang="en-US" dirty="0"/>
          </a:p>
        </p:txBody>
      </p:sp>
    </p:spTree>
    <p:extLst>
      <p:ext uri="{BB962C8B-B14F-4D97-AF65-F5344CB8AC3E}">
        <p14:creationId xmlns:p14="http://schemas.microsoft.com/office/powerpoint/2010/main" val="3461508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pics overview">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044857-B2DD-4A2B-A5CD-4DC5507EB241}"/>
              </a:ext>
            </a:extLst>
          </p:cNvPr>
          <p:cNvSpPr>
            <a:spLocks noGrp="1"/>
          </p:cNvSpPr>
          <p:nvPr>
            <p:ph type="title"/>
          </p:nvPr>
        </p:nvSpPr>
        <p:spPr/>
        <p:txBody>
          <a:bodyPr/>
          <a:lstStyle>
            <a:lvl1pPr>
              <a:defRPr>
                <a:solidFill>
                  <a:schemeClr val="tx1"/>
                </a:solidFill>
              </a:defRPr>
            </a:lvl1pPr>
          </a:lstStyle>
          <a:p>
            <a:r>
              <a:rPr lang="de-DE" dirty="0"/>
              <a:t>Mastertitelformat bearbeiten</a:t>
            </a:r>
          </a:p>
        </p:txBody>
      </p:sp>
      <p:grpSp>
        <p:nvGrpSpPr>
          <p:cNvPr id="5" name="Gruppieren 4">
            <a:extLst>
              <a:ext uri="{FF2B5EF4-FFF2-40B4-BE49-F238E27FC236}">
                <a16:creationId xmlns:a16="http://schemas.microsoft.com/office/drawing/2014/main" id="{586CC298-11C2-40D1-90BB-C1E7738E0FD4}"/>
              </a:ext>
            </a:extLst>
          </p:cNvPr>
          <p:cNvGrpSpPr/>
          <p:nvPr userDrawn="1"/>
        </p:nvGrpSpPr>
        <p:grpSpPr>
          <a:xfrm>
            <a:off x="0" y="0"/>
            <a:ext cx="12192000" cy="6858000"/>
            <a:chOff x="0" y="0"/>
            <a:chExt cx="12192000" cy="6858000"/>
          </a:xfrm>
        </p:grpSpPr>
        <p:sp>
          <p:nvSpPr>
            <p:cNvPr id="3" name="Rechteck 2">
              <a:extLst>
                <a:ext uri="{FF2B5EF4-FFF2-40B4-BE49-F238E27FC236}">
                  <a16:creationId xmlns:a16="http://schemas.microsoft.com/office/drawing/2014/main" id="{A6543BB7-4C92-4198-ACAB-1BE643EBF0EF}"/>
                </a:ext>
              </a:extLst>
            </p:cNvPr>
            <p:cNvSpPr/>
            <p:nvPr userDrawn="1"/>
          </p:nvSpPr>
          <p:spPr>
            <a:xfrm>
              <a:off x="11403724" y="0"/>
              <a:ext cx="788276"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6911FDE7-3A12-4510-9055-6EF69EA5514F}"/>
                </a:ext>
              </a:extLst>
            </p:cNvPr>
            <p:cNvSpPr/>
            <p:nvPr userDrawn="1"/>
          </p:nvSpPr>
          <p:spPr>
            <a:xfrm rot="16200000">
              <a:off x="5481145" y="588579"/>
              <a:ext cx="788276" cy="11750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 name="Picture Placeholder 8">
            <a:extLst>
              <a:ext uri="{FF2B5EF4-FFF2-40B4-BE49-F238E27FC236}">
                <a16:creationId xmlns:a16="http://schemas.microsoft.com/office/drawing/2014/main" id="{44A2520C-5EAB-4715-9BE9-6EFFFA7EDE8A}"/>
              </a:ext>
            </a:extLst>
          </p:cNvPr>
          <p:cNvSpPr>
            <a:spLocks noGrp="1"/>
          </p:cNvSpPr>
          <p:nvPr>
            <p:ph type="pic" sz="quarter" idx="13"/>
          </p:nvPr>
        </p:nvSpPr>
        <p:spPr>
          <a:xfrm>
            <a:off x="-1" y="1628962"/>
            <a:ext cx="4067176" cy="2609850"/>
          </a:xfrm>
          <a:prstGeom prst="rect">
            <a:avLst/>
          </a:prstGeom>
        </p:spPr>
        <p:txBody>
          <a:bodyPr/>
          <a:lstStyle/>
          <a:p>
            <a:endParaRPr lang="en-US"/>
          </a:p>
        </p:txBody>
      </p:sp>
      <p:sp>
        <p:nvSpPr>
          <p:cNvPr id="7" name="Picture Placeholder 8">
            <a:extLst>
              <a:ext uri="{FF2B5EF4-FFF2-40B4-BE49-F238E27FC236}">
                <a16:creationId xmlns:a16="http://schemas.microsoft.com/office/drawing/2014/main" id="{F8008FA3-50B4-47CE-85E5-1BDE0D9DFB46}"/>
              </a:ext>
            </a:extLst>
          </p:cNvPr>
          <p:cNvSpPr>
            <a:spLocks noGrp="1"/>
          </p:cNvSpPr>
          <p:nvPr>
            <p:ph type="pic" sz="quarter" idx="14"/>
          </p:nvPr>
        </p:nvSpPr>
        <p:spPr>
          <a:xfrm>
            <a:off x="8132389" y="1628961"/>
            <a:ext cx="4080858" cy="2624815"/>
          </a:xfrm>
          <a:prstGeom prst="rect">
            <a:avLst/>
          </a:prstGeom>
        </p:spPr>
        <p:txBody>
          <a:bodyPr/>
          <a:lstStyle/>
          <a:p>
            <a:endParaRPr lang="en-US"/>
          </a:p>
        </p:txBody>
      </p:sp>
      <p:sp>
        <p:nvSpPr>
          <p:cNvPr id="8" name="Picture Placeholder 8">
            <a:extLst>
              <a:ext uri="{FF2B5EF4-FFF2-40B4-BE49-F238E27FC236}">
                <a16:creationId xmlns:a16="http://schemas.microsoft.com/office/drawing/2014/main" id="{F3937DAA-92A6-44AD-8714-600B9050504D}"/>
              </a:ext>
            </a:extLst>
          </p:cNvPr>
          <p:cNvSpPr>
            <a:spLocks noGrp="1"/>
          </p:cNvSpPr>
          <p:nvPr>
            <p:ph type="pic" sz="quarter" idx="15"/>
          </p:nvPr>
        </p:nvSpPr>
        <p:spPr>
          <a:xfrm>
            <a:off x="4067175" y="4253777"/>
            <a:ext cx="4067776" cy="2609850"/>
          </a:xfrm>
          <a:prstGeom prst="rect">
            <a:avLst/>
          </a:prstGeom>
        </p:spPr>
        <p:txBody>
          <a:bodyPr/>
          <a:lstStyle/>
          <a:p>
            <a:endParaRPr lang="en-US"/>
          </a:p>
        </p:txBody>
      </p:sp>
      <p:cxnSp>
        <p:nvCxnSpPr>
          <p:cNvPr id="9" name="Straight Connector 14">
            <a:extLst>
              <a:ext uri="{FF2B5EF4-FFF2-40B4-BE49-F238E27FC236}">
                <a16:creationId xmlns:a16="http://schemas.microsoft.com/office/drawing/2014/main" id="{15E5CF4D-F7C4-4F79-937B-C7CFB975842F}"/>
              </a:ext>
            </a:extLst>
          </p:cNvPr>
          <p:cNvCxnSpPr/>
          <p:nvPr userDrawn="1"/>
        </p:nvCxnSpPr>
        <p:spPr>
          <a:xfrm>
            <a:off x="2604162" y="1595016"/>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cxnSp>
        <p:nvCxnSpPr>
          <p:cNvPr id="10" name="Straight Connector 43">
            <a:extLst>
              <a:ext uri="{FF2B5EF4-FFF2-40B4-BE49-F238E27FC236}">
                <a16:creationId xmlns:a16="http://schemas.microsoft.com/office/drawing/2014/main" id="{BDF15A0C-7F46-43D8-80C8-7BCAC09FBE93}"/>
              </a:ext>
            </a:extLst>
          </p:cNvPr>
          <p:cNvCxnSpPr/>
          <p:nvPr userDrawn="1"/>
        </p:nvCxnSpPr>
        <p:spPr>
          <a:xfrm>
            <a:off x="10744200" y="1595016"/>
            <a:ext cx="1460500" cy="0"/>
          </a:xfrm>
          <a:prstGeom prst="line">
            <a:avLst/>
          </a:prstGeom>
          <a:ln w="76200">
            <a:solidFill>
              <a:srgbClr val="F84E81"/>
            </a:solidFill>
          </a:ln>
        </p:spPr>
        <p:style>
          <a:lnRef idx="1">
            <a:schemeClr val="accent1"/>
          </a:lnRef>
          <a:fillRef idx="0">
            <a:schemeClr val="accent1"/>
          </a:fillRef>
          <a:effectRef idx="0">
            <a:schemeClr val="accent1"/>
          </a:effectRef>
          <a:fontRef idx="minor">
            <a:schemeClr val="tx1"/>
          </a:fontRef>
        </p:style>
      </p:cxnSp>
      <p:sp>
        <p:nvSpPr>
          <p:cNvPr id="12" name="Text Placeholder 16">
            <a:extLst>
              <a:ext uri="{FF2B5EF4-FFF2-40B4-BE49-F238E27FC236}">
                <a16:creationId xmlns:a16="http://schemas.microsoft.com/office/drawing/2014/main" id="{B5A4867C-6721-4A8C-A2BC-86956A30DD0B}"/>
              </a:ext>
            </a:extLst>
          </p:cNvPr>
          <p:cNvSpPr>
            <a:spLocks noGrp="1"/>
          </p:cNvSpPr>
          <p:nvPr>
            <p:ph type="body" sz="quarter" idx="16" hasCustomPrompt="1"/>
          </p:nvPr>
        </p:nvSpPr>
        <p:spPr>
          <a:xfrm>
            <a:off x="4262641" y="2590379"/>
            <a:ext cx="3618615" cy="1286101"/>
          </a:xfrm>
          <a:prstGeom prst="rect">
            <a:avLst/>
          </a:prstGeom>
        </p:spPr>
        <p:txBody>
          <a:bodyPr/>
          <a:lstStyle>
            <a:lvl1pPr>
              <a:buClr>
                <a:schemeClr val="tx2"/>
              </a:buClr>
              <a:defRPr sz="1400">
                <a:solidFill>
                  <a:srgbClr val="616161"/>
                </a:solidFill>
              </a:defRPr>
            </a:lvl1pPr>
            <a:lvl2pPr>
              <a:defRPr sz="1400">
                <a:solidFill>
                  <a:srgbClr val="616161"/>
                </a:solidFill>
              </a:defRPr>
            </a:lvl2pPr>
            <a:lvl3pPr>
              <a:defRPr sz="1400">
                <a:solidFill>
                  <a:srgbClr val="616161"/>
                </a:solidFill>
              </a:defRPr>
            </a:lvl3pPr>
          </a:lstStyle>
          <a:p>
            <a:pPr lvl="0"/>
            <a:r>
              <a:rPr lang="en-US" dirty="0"/>
              <a:t>Edit Master text styles</a:t>
            </a:r>
          </a:p>
        </p:txBody>
      </p:sp>
      <p:cxnSp>
        <p:nvCxnSpPr>
          <p:cNvPr id="13" name="Straight Connector 44">
            <a:extLst>
              <a:ext uri="{FF2B5EF4-FFF2-40B4-BE49-F238E27FC236}">
                <a16:creationId xmlns:a16="http://schemas.microsoft.com/office/drawing/2014/main" id="{30888A12-482C-442A-84FC-58E98A049FED}"/>
              </a:ext>
            </a:extLst>
          </p:cNvPr>
          <p:cNvCxnSpPr/>
          <p:nvPr userDrawn="1"/>
        </p:nvCxnSpPr>
        <p:spPr>
          <a:xfrm>
            <a:off x="6674995" y="4212741"/>
            <a:ext cx="14605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6">
            <a:extLst>
              <a:ext uri="{FF2B5EF4-FFF2-40B4-BE49-F238E27FC236}">
                <a16:creationId xmlns:a16="http://schemas.microsoft.com/office/drawing/2014/main" id="{8C889CE3-0CBA-4979-92FD-BC56BEBAA56D}"/>
              </a:ext>
            </a:extLst>
          </p:cNvPr>
          <p:cNvSpPr>
            <a:spLocks noGrp="1"/>
          </p:cNvSpPr>
          <p:nvPr>
            <p:ph type="body" sz="quarter" idx="17" hasCustomPrompt="1"/>
          </p:nvPr>
        </p:nvSpPr>
        <p:spPr>
          <a:xfrm>
            <a:off x="285727" y="5301970"/>
            <a:ext cx="3618615" cy="1286101"/>
          </a:xfrm>
          <a:prstGeom prst="rect">
            <a:avLst/>
          </a:prstGeom>
        </p:spPr>
        <p:txBody>
          <a:bodyPr/>
          <a:lstStyle>
            <a:lvl1pPr>
              <a:buClr>
                <a:schemeClr val="bg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dirty="0"/>
              <a:t>Edit Master text styles</a:t>
            </a:r>
          </a:p>
        </p:txBody>
      </p:sp>
      <p:sp>
        <p:nvSpPr>
          <p:cNvPr id="15" name="Text Placeholder 16">
            <a:extLst>
              <a:ext uri="{FF2B5EF4-FFF2-40B4-BE49-F238E27FC236}">
                <a16:creationId xmlns:a16="http://schemas.microsoft.com/office/drawing/2014/main" id="{7EF8C6DD-CD91-41E7-8AB9-F9B2ED42243B}"/>
              </a:ext>
            </a:extLst>
          </p:cNvPr>
          <p:cNvSpPr>
            <a:spLocks noGrp="1"/>
          </p:cNvSpPr>
          <p:nvPr>
            <p:ph type="body" sz="quarter" idx="18" hasCustomPrompt="1"/>
          </p:nvPr>
        </p:nvSpPr>
        <p:spPr>
          <a:xfrm>
            <a:off x="8355670" y="5301970"/>
            <a:ext cx="3618615" cy="1286101"/>
          </a:xfrm>
          <a:prstGeom prst="rect">
            <a:avLst/>
          </a:prstGeom>
        </p:spPr>
        <p:txBody>
          <a:bodyPr/>
          <a:lstStyle>
            <a:lvl1pPr>
              <a:buClr>
                <a:schemeClr val="accent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dirty="0"/>
              <a:t>Edit Master text styles</a:t>
            </a:r>
          </a:p>
        </p:txBody>
      </p:sp>
      <p:sp>
        <p:nvSpPr>
          <p:cNvPr id="16" name="Text Placeholder 18">
            <a:extLst>
              <a:ext uri="{FF2B5EF4-FFF2-40B4-BE49-F238E27FC236}">
                <a16:creationId xmlns:a16="http://schemas.microsoft.com/office/drawing/2014/main" id="{C53E1AB8-E536-4DB2-81A5-5F058C71501A}"/>
              </a:ext>
            </a:extLst>
          </p:cNvPr>
          <p:cNvSpPr>
            <a:spLocks noGrp="1"/>
          </p:cNvSpPr>
          <p:nvPr>
            <p:ph type="body" sz="quarter" idx="19" hasCustomPrompt="1"/>
          </p:nvPr>
        </p:nvSpPr>
        <p:spPr>
          <a:xfrm>
            <a:off x="285726"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AE30"/>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dirty="0"/>
              <a:t>Click to Edit Master text style over here</a:t>
            </a:r>
          </a:p>
        </p:txBody>
      </p:sp>
      <p:sp>
        <p:nvSpPr>
          <p:cNvPr id="17" name="Text Placeholder 18">
            <a:extLst>
              <a:ext uri="{FF2B5EF4-FFF2-40B4-BE49-F238E27FC236}">
                <a16:creationId xmlns:a16="http://schemas.microsoft.com/office/drawing/2014/main" id="{27498DD5-4974-4E2D-902A-71844495F222}"/>
              </a:ext>
            </a:extLst>
          </p:cNvPr>
          <p:cNvSpPr>
            <a:spLocks noGrp="1"/>
          </p:cNvSpPr>
          <p:nvPr>
            <p:ph type="body" sz="quarter" idx="20" hasCustomPrompt="1"/>
          </p:nvPr>
        </p:nvSpPr>
        <p:spPr>
          <a:xfrm>
            <a:off x="8334813"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4E81"/>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dirty="0"/>
              <a:t>Click to Edit Master text style over here</a:t>
            </a:r>
          </a:p>
        </p:txBody>
      </p:sp>
      <p:sp>
        <p:nvSpPr>
          <p:cNvPr id="18" name="Text Placeholder 18">
            <a:extLst>
              <a:ext uri="{FF2B5EF4-FFF2-40B4-BE49-F238E27FC236}">
                <a16:creationId xmlns:a16="http://schemas.microsoft.com/office/drawing/2014/main" id="{29895D96-E019-4660-9B46-7B60BD4CFE40}"/>
              </a:ext>
            </a:extLst>
          </p:cNvPr>
          <p:cNvSpPr>
            <a:spLocks noGrp="1"/>
          </p:cNvSpPr>
          <p:nvPr>
            <p:ph type="body" sz="quarter" idx="21" hasCustomPrompt="1"/>
          </p:nvPr>
        </p:nvSpPr>
        <p:spPr>
          <a:xfrm>
            <a:off x="4268991" y="1833249"/>
            <a:ext cx="3618615" cy="757130"/>
          </a:xfrm>
          <a:prstGeom prst="rect">
            <a:avLst/>
          </a:prstGeom>
        </p:spPr>
        <p:txBody>
          <a:bodyPr vert="horz" wrap="square" lIns="91440" tIns="45720" rIns="91440" bIns="45720" rtlCol="0" anchor="t" anchorCtr="0">
            <a:spAutoFit/>
          </a:bodyPr>
          <a:lstStyle>
            <a:lvl1pPr>
              <a:defRPr lang="en-US" sz="2400" b="1" smtClean="0">
                <a:solidFill>
                  <a:schemeClr val="tx2"/>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dirty="0"/>
              <a:t>Click to Edit Master text style over here</a:t>
            </a:r>
          </a:p>
        </p:txBody>
      </p:sp>
    </p:spTree>
    <p:extLst>
      <p:ext uri="{BB962C8B-B14F-4D97-AF65-F5344CB8AC3E}">
        <p14:creationId xmlns:p14="http://schemas.microsoft.com/office/powerpoint/2010/main" val="1309237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BB4199D-2F5F-4EB2-9CE9-13D5964B5D8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4">
            <a:extLst>
              <a:ext uri="{FF2B5EF4-FFF2-40B4-BE49-F238E27FC236}">
                <a16:creationId xmlns:a16="http://schemas.microsoft.com/office/drawing/2014/main" id="{5605657D-496B-4ADA-B788-71B37202F3B1}"/>
              </a:ext>
            </a:extLst>
          </p:cNvPr>
          <p:cNvSpPr>
            <a:spLocks noGrp="1"/>
          </p:cNvSpPr>
          <p:nvPr>
            <p:ph type="pic" sz="quarter" idx="12"/>
          </p:nvPr>
        </p:nvSpPr>
        <p:spPr>
          <a:xfrm>
            <a:off x="0" y="0"/>
            <a:ext cx="12192000" cy="6858000"/>
          </a:xfrm>
          <a:prstGeom prst="rect">
            <a:avLst/>
          </a:prstGeom>
          <a:noFill/>
        </p:spPr>
        <p:txBody>
          <a:bodyPr anchor="ctr"/>
          <a:lstStyle>
            <a:lvl1pPr marL="0" indent="0" algn="ctr">
              <a:buNone/>
              <a:defRPr/>
            </a:lvl1pPr>
          </a:lstStyle>
          <a:p>
            <a:endParaRPr lang="en-US" dirty="0"/>
          </a:p>
        </p:txBody>
      </p:sp>
      <p:sp>
        <p:nvSpPr>
          <p:cNvPr id="4" name="Title 1">
            <a:extLst>
              <a:ext uri="{FF2B5EF4-FFF2-40B4-BE49-F238E27FC236}">
                <a16:creationId xmlns:a16="http://schemas.microsoft.com/office/drawing/2014/main" id="{2400F4E6-1576-48AA-9D27-81625226F3E1}"/>
              </a:ext>
            </a:extLst>
          </p:cNvPr>
          <p:cNvSpPr>
            <a:spLocks noGrp="1"/>
          </p:cNvSpPr>
          <p:nvPr>
            <p:ph type="title" hasCustomPrompt="1"/>
          </p:nvPr>
        </p:nvSpPr>
        <p:spPr>
          <a:xfrm>
            <a:off x="668545" y="1658832"/>
            <a:ext cx="4992027" cy="2086725"/>
          </a:xfrm>
        </p:spPr>
        <p:txBody>
          <a:bodyPr/>
          <a:lstStyle>
            <a:lvl1pPr>
              <a:defRPr sz="4800">
                <a:solidFill>
                  <a:srgbClr val="616161"/>
                </a:solidFill>
              </a:defRPr>
            </a:lvl1pPr>
          </a:lstStyle>
          <a:p>
            <a:r>
              <a:rPr lang="en-US" dirty="0"/>
              <a:t>CLICK TO EDIT MASTER TITLE STYLE</a:t>
            </a:r>
          </a:p>
        </p:txBody>
      </p:sp>
      <p:sp>
        <p:nvSpPr>
          <p:cNvPr id="13" name="Content Placeholder 12">
            <a:extLst>
              <a:ext uri="{FF2B5EF4-FFF2-40B4-BE49-F238E27FC236}">
                <a16:creationId xmlns:a16="http://schemas.microsoft.com/office/drawing/2014/main" id="{7B79F792-C6D9-4ADF-8788-D59F8AF7FEEA}"/>
              </a:ext>
            </a:extLst>
          </p:cNvPr>
          <p:cNvSpPr>
            <a:spLocks noGrp="1"/>
          </p:cNvSpPr>
          <p:nvPr>
            <p:ph sz="quarter" idx="11"/>
          </p:nvPr>
        </p:nvSpPr>
        <p:spPr>
          <a:xfrm>
            <a:off x="581467" y="1642647"/>
            <a:ext cx="76857" cy="742950"/>
          </a:xfrm>
          <a:prstGeom prst="rect">
            <a:avLst/>
          </a:prstGeom>
          <a:solidFill>
            <a:schemeClr val="tx2"/>
          </a:solidFill>
          <a:ln>
            <a:noFill/>
          </a:ln>
        </p:spPr>
        <p:txBody>
          <a:bodyPr/>
          <a:lstStyle>
            <a:lvl1pPr marL="0" indent="0" algn="ctr">
              <a:buNone/>
              <a:defRPr sz="100"/>
            </a:lvl1pPr>
          </a:lstStyle>
          <a:p>
            <a:pPr lvl="0"/>
            <a:endParaRPr lang="en-US" dirty="0"/>
          </a:p>
        </p:txBody>
      </p:sp>
    </p:spTree>
    <p:extLst>
      <p:ext uri="{BB962C8B-B14F-4D97-AF65-F5344CB8AC3E}">
        <p14:creationId xmlns:p14="http://schemas.microsoft.com/office/powerpoint/2010/main" val="4228661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 coll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D011-55F2-424C-878C-B7FCCA8B8960}"/>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29" name="Rectangle 28">
            <a:extLst>
              <a:ext uri="{FF2B5EF4-FFF2-40B4-BE49-F238E27FC236}">
                <a16:creationId xmlns:a16="http://schemas.microsoft.com/office/drawing/2014/main" id="{6F089302-F57A-4794-BBF3-1AFDBC2D520E}"/>
              </a:ext>
            </a:extLst>
          </p:cNvPr>
          <p:cNvSpPr/>
          <p:nvPr userDrawn="1"/>
        </p:nvSpPr>
        <p:spPr>
          <a:xfrm>
            <a:off x="11433783" y="0"/>
            <a:ext cx="766763" cy="62994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7">
            <a:extLst>
              <a:ext uri="{FF2B5EF4-FFF2-40B4-BE49-F238E27FC236}">
                <a16:creationId xmlns:a16="http://schemas.microsoft.com/office/drawing/2014/main" id="{E5DC8247-5D18-4F50-9E78-C558622DD99C}"/>
              </a:ext>
            </a:extLst>
          </p:cNvPr>
          <p:cNvSpPr>
            <a:spLocks noGrp="1"/>
          </p:cNvSpPr>
          <p:nvPr>
            <p:ph type="pic" sz="quarter" idx="13" hasCustomPrompt="1"/>
          </p:nvPr>
        </p:nvSpPr>
        <p:spPr>
          <a:xfrm>
            <a:off x="762000" y="1809065"/>
            <a:ext cx="1188720" cy="646331"/>
          </a:xfrm>
          <a:prstGeom prst="rect">
            <a:avLst/>
          </a:prstGeom>
        </p:spPr>
        <p:txBody>
          <a:bodyPr>
            <a:noAutofit/>
          </a:bodyPr>
          <a:lstStyle>
            <a:lvl1pPr marL="0" indent="0" algn="ctr">
              <a:buNone/>
              <a:defRPr/>
            </a:lvl1pPr>
          </a:lstStyle>
          <a:p>
            <a:r>
              <a:rPr lang="en-US" dirty="0"/>
              <a:t>Logo</a:t>
            </a:r>
          </a:p>
        </p:txBody>
      </p:sp>
      <p:sp>
        <p:nvSpPr>
          <p:cNvPr id="7" name="Picture Placeholder 7">
            <a:extLst>
              <a:ext uri="{FF2B5EF4-FFF2-40B4-BE49-F238E27FC236}">
                <a16:creationId xmlns:a16="http://schemas.microsoft.com/office/drawing/2014/main" id="{AB986798-C298-4AFE-B4FF-1E7A59EFAA66}"/>
              </a:ext>
            </a:extLst>
          </p:cNvPr>
          <p:cNvSpPr>
            <a:spLocks noGrp="1"/>
          </p:cNvSpPr>
          <p:nvPr>
            <p:ph type="pic" sz="quarter" idx="14" hasCustomPrompt="1"/>
          </p:nvPr>
        </p:nvSpPr>
        <p:spPr>
          <a:xfrm>
            <a:off x="2341880" y="1809065"/>
            <a:ext cx="1188720" cy="646331"/>
          </a:xfrm>
          <a:prstGeom prst="rect">
            <a:avLst/>
          </a:prstGeom>
        </p:spPr>
        <p:txBody>
          <a:bodyPr>
            <a:noAutofit/>
          </a:bodyPr>
          <a:lstStyle>
            <a:lvl1pPr marL="0" indent="0" algn="ctr">
              <a:buNone/>
              <a:defRPr/>
            </a:lvl1pPr>
          </a:lstStyle>
          <a:p>
            <a:r>
              <a:rPr lang="en-US" dirty="0"/>
              <a:t>Logo</a:t>
            </a:r>
          </a:p>
        </p:txBody>
      </p:sp>
      <p:sp>
        <p:nvSpPr>
          <p:cNvPr id="8" name="Picture Placeholder 7">
            <a:extLst>
              <a:ext uri="{FF2B5EF4-FFF2-40B4-BE49-F238E27FC236}">
                <a16:creationId xmlns:a16="http://schemas.microsoft.com/office/drawing/2014/main" id="{D8A62CBE-052C-4EAB-B64A-B78B26A6E984}"/>
              </a:ext>
            </a:extLst>
          </p:cNvPr>
          <p:cNvSpPr>
            <a:spLocks noGrp="1"/>
          </p:cNvSpPr>
          <p:nvPr>
            <p:ph type="pic" sz="quarter" idx="15" hasCustomPrompt="1"/>
          </p:nvPr>
        </p:nvSpPr>
        <p:spPr>
          <a:xfrm>
            <a:off x="3921760" y="1809065"/>
            <a:ext cx="1188720" cy="646331"/>
          </a:xfrm>
          <a:prstGeom prst="rect">
            <a:avLst/>
          </a:prstGeom>
        </p:spPr>
        <p:txBody>
          <a:bodyPr>
            <a:noAutofit/>
          </a:bodyPr>
          <a:lstStyle>
            <a:lvl1pPr marL="0" indent="0" algn="ctr">
              <a:buNone/>
              <a:defRPr/>
            </a:lvl1pPr>
          </a:lstStyle>
          <a:p>
            <a:r>
              <a:rPr lang="en-US" dirty="0"/>
              <a:t>Logo</a:t>
            </a:r>
          </a:p>
        </p:txBody>
      </p:sp>
      <p:sp>
        <p:nvSpPr>
          <p:cNvPr id="9" name="Picture Placeholder 7">
            <a:extLst>
              <a:ext uri="{FF2B5EF4-FFF2-40B4-BE49-F238E27FC236}">
                <a16:creationId xmlns:a16="http://schemas.microsoft.com/office/drawing/2014/main" id="{F865656C-94C0-4314-8A55-1C657AD9B6B1}"/>
              </a:ext>
            </a:extLst>
          </p:cNvPr>
          <p:cNvSpPr>
            <a:spLocks noGrp="1"/>
          </p:cNvSpPr>
          <p:nvPr>
            <p:ph type="pic" sz="quarter" idx="16" hasCustomPrompt="1"/>
          </p:nvPr>
        </p:nvSpPr>
        <p:spPr>
          <a:xfrm>
            <a:off x="5501640" y="1809065"/>
            <a:ext cx="1188720" cy="646331"/>
          </a:xfrm>
          <a:prstGeom prst="rect">
            <a:avLst/>
          </a:prstGeom>
        </p:spPr>
        <p:txBody>
          <a:bodyPr>
            <a:noAutofit/>
          </a:bodyPr>
          <a:lstStyle>
            <a:lvl1pPr marL="0" indent="0" algn="ctr">
              <a:buNone/>
              <a:defRPr/>
            </a:lvl1pPr>
          </a:lstStyle>
          <a:p>
            <a:r>
              <a:rPr lang="en-US" dirty="0"/>
              <a:t>Logo</a:t>
            </a:r>
          </a:p>
        </p:txBody>
      </p:sp>
      <p:sp>
        <p:nvSpPr>
          <p:cNvPr id="10" name="Picture Placeholder 7">
            <a:extLst>
              <a:ext uri="{FF2B5EF4-FFF2-40B4-BE49-F238E27FC236}">
                <a16:creationId xmlns:a16="http://schemas.microsoft.com/office/drawing/2014/main" id="{CA739005-5E8E-44FC-956A-B1511DBC3DA0}"/>
              </a:ext>
            </a:extLst>
          </p:cNvPr>
          <p:cNvSpPr>
            <a:spLocks noGrp="1"/>
          </p:cNvSpPr>
          <p:nvPr>
            <p:ph type="pic" sz="quarter" idx="17" hasCustomPrompt="1"/>
          </p:nvPr>
        </p:nvSpPr>
        <p:spPr>
          <a:xfrm>
            <a:off x="7081520" y="1809065"/>
            <a:ext cx="1188720" cy="646331"/>
          </a:xfrm>
          <a:prstGeom prst="rect">
            <a:avLst/>
          </a:prstGeom>
        </p:spPr>
        <p:txBody>
          <a:bodyPr>
            <a:noAutofit/>
          </a:bodyPr>
          <a:lstStyle>
            <a:lvl1pPr marL="0" indent="0" algn="ctr">
              <a:buNone/>
              <a:defRPr/>
            </a:lvl1pPr>
          </a:lstStyle>
          <a:p>
            <a:r>
              <a:rPr lang="en-US" dirty="0"/>
              <a:t>Logo</a:t>
            </a:r>
          </a:p>
        </p:txBody>
      </p:sp>
      <p:sp>
        <p:nvSpPr>
          <p:cNvPr id="11" name="Picture Placeholder 7">
            <a:extLst>
              <a:ext uri="{FF2B5EF4-FFF2-40B4-BE49-F238E27FC236}">
                <a16:creationId xmlns:a16="http://schemas.microsoft.com/office/drawing/2014/main" id="{9169F24B-D255-4456-AB14-51A7940FA03B}"/>
              </a:ext>
            </a:extLst>
          </p:cNvPr>
          <p:cNvSpPr>
            <a:spLocks noGrp="1"/>
          </p:cNvSpPr>
          <p:nvPr>
            <p:ph type="pic" sz="quarter" idx="18" hasCustomPrompt="1"/>
          </p:nvPr>
        </p:nvSpPr>
        <p:spPr>
          <a:xfrm>
            <a:off x="8661400" y="1809065"/>
            <a:ext cx="1188720" cy="646331"/>
          </a:xfrm>
          <a:prstGeom prst="rect">
            <a:avLst/>
          </a:prstGeom>
        </p:spPr>
        <p:txBody>
          <a:bodyPr>
            <a:noAutofit/>
          </a:bodyPr>
          <a:lstStyle>
            <a:lvl1pPr marL="0" indent="0" algn="ctr">
              <a:buNone/>
              <a:defRPr/>
            </a:lvl1pPr>
          </a:lstStyle>
          <a:p>
            <a:r>
              <a:rPr lang="en-US" dirty="0"/>
              <a:t>Logo</a:t>
            </a:r>
          </a:p>
        </p:txBody>
      </p:sp>
      <p:sp>
        <p:nvSpPr>
          <p:cNvPr id="12" name="Picture Placeholder 7">
            <a:extLst>
              <a:ext uri="{FF2B5EF4-FFF2-40B4-BE49-F238E27FC236}">
                <a16:creationId xmlns:a16="http://schemas.microsoft.com/office/drawing/2014/main" id="{DE4C733C-DE0D-48A6-B7D5-A0CD9D45C39F}"/>
              </a:ext>
            </a:extLst>
          </p:cNvPr>
          <p:cNvSpPr>
            <a:spLocks noGrp="1"/>
          </p:cNvSpPr>
          <p:nvPr>
            <p:ph type="pic" sz="quarter" idx="19" hasCustomPrompt="1"/>
          </p:nvPr>
        </p:nvSpPr>
        <p:spPr>
          <a:xfrm>
            <a:off x="10241280" y="1807696"/>
            <a:ext cx="1188720" cy="646331"/>
          </a:xfrm>
          <a:prstGeom prst="rect">
            <a:avLst/>
          </a:prstGeom>
        </p:spPr>
        <p:txBody>
          <a:bodyPr>
            <a:noAutofit/>
          </a:bodyPr>
          <a:lstStyle>
            <a:lvl1pPr marL="0" indent="0" algn="ctr">
              <a:buNone/>
              <a:defRPr/>
            </a:lvl1pPr>
          </a:lstStyle>
          <a:p>
            <a:r>
              <a:rPr lang="en-US" dirty="0"/>
              <a:t>Logo</a:t>
            </a:r>
          </a:p>
        </p:txBody>
      </p:sp>
      <p:sp>
        <p:nvSpPr>
          <p:cNvPr id="13" name="Picture Placeholder 7">
            <a:extLst>
              <a:ext uri="{FF2B5EF4-FFF2-40B4-BE49-F238E27FC236}">
                <a16:creationId xmlns:a16="http://schemas.microsoft.com/office/drawing/2014/main" id="{BE720332-C6EF-4AAD-83E3-8EDD05B61754}"/>
              </a:ext>
            </a:extLst>
          </p:cNvPr>
          <p:cNvSpPr>
            <a:spLocks noGrp="1"/>
          </p:cNvSpPr>
          <p:nvPr>
            <p:ph type="pic" sz="quarter" idx="20" hasCustomPrompt="1"/>
          </p:nvPr>
        </p:nvSpPr>
        <p:spPr>
          <a:xfrm>
            <a:off x="762000" y="3233817"/>
            <a:ext cx="1188720" cy="646331"/>
          </a:xfrm>
          <a:prstGeom prst="rect">
            <a:avLst/>
          </a:prstGeom>
        </p:spPr>
        <p:txBody>
          <a:bodyPr>
            <a:noAutofit/>
          </a:bodyPr>
          <a:lstStyle>
            <a:lvl1pPr marL="0" indent="0" algn="ctr">
              <a:buNone/>
              <a:defRPr/>
            </a:lvl1pPr>
          </a:lstStyle>
          <a:p>
            <a:r>
              <a:rPr lang="en-US" dirty="0"/>
              <a:t>Logo</a:t>
            </a:r>
          </a:p>
        </p:txBody>
      </p:sp>
      <p:sp>
        <p:nvSpPr>
          <p:cNvPr id="14" name="Picture Placeholder 7">
            <a:extLst>
              <a:ext uri="{FF2B5EF4-FFF2-40B4-BE49-F238E27FC236}">
                <a16:creationId xmlns:a16="http://schemas.microsoft.com/office/drawing/2014/main" id="{0D2FAA46-8724-4B66-9A21-6CAE60777458}"/>
              </a:ext>
            </a:extLst>
          </p:cNvPr>
          <p:cNvSpPr>
            <a:spLocks noGrp="1"/>
          </p:cNvSpPr>
          <p:nvPr>
            <p:ph type="pic" sz="quarter" idx="21" hasCustomPrompt="1"/>
          </p:nvPr>
        </p:nvSpPr>
        <p:spPr>
          <a:xfrm>
            <a:off x="2341880" y="3233817"/>
            <a:ext cx="1188720" cy="646331"/>
          </a:xfrm>
          <a:prstGeom prst="rect">
            <a:avLst/>
          </a:prstGeom>
        </p:spPr>
        <p:txBody>
          <a:bodyPr>
            <a:noAutofit/>
          </a:bodyPr>
          <a:lstStyle>
            <a:lvl1pPr marL="0" indent="0" algn="ctr">
              <a:buNone/>
              <a:defRPr/>
            </a:lvl1pPr>
          </a:lstStyle>
          <a:p>
            <a:r>
              <a:rPr lang="en-US" dirty="0"/>
              <a:t>Logo</a:t>
            </a:r>
          </a:p>
        </p:txBody>
      </p:sp>
      <p:sp>
        <p:nvSpPr>
          <p:cNvPr id="15" name="Picture Placeholder 7">
            <a:extLst>
              <a:ext uri="{FF2B5EF4-FFF2-40B4-BE49-F238E27FC236}">
                <a16:creationId xmlns:a16="http://schemas.microsoft.com/office/drawing/2014/main" id="{F3369BB0-069D-4204-9579-DB6474087780}"/>
              </a:ext>
            </a:extLst>
          </p:cNvPr>
          <p:cNvSpPr>
            <a:spLocks noGrp="1"/>
          </p:cNvSpPr>
          <p:nvPr>
            <p:ph type="pic" sz="quarter" idx="22" hasCustomPrompt="1"/>
          </p:nvPr>
        </p:nvSpPr>
        <p:spPr>
          <a:xfrm>
            <a:off x="3921760" y="3233817"/>
            <a:ext cx="1188720" cy="646331"/>
          </a:xfrm>
          <a:prstGeom prst="rect">
            <a:avLst/>
          </a:prstGeom>
        </p:spPr>
        <p:txBody>
          <a:bodyPr>
            <a:noAutofit/>
          </a:bodyPr>
          <a:lstStyle>
            <a:lvl1pPr marL="0" indent="0" algn="ctr">
              <a:buNone/>
              <a:defRPr/>
            </a:lvl1pPr>
          </a:lstStyle>
          <a:p>
            <a:r>
              <a:rPr lang="en-US" dirty="0"/>
              <a:t>Logo</a:t>
            </a:r>
          </a:p>
        </p:txBody>
      </p:sp>
      <p:sp>
        <p:nvSpPr>
          <p:cNvPr id="16" name="Picture Placeholder 7">
            <a:extLst>
              <a:ext uri="{FF2B5EF4-FFF2-40B4-BE49-F238E27FC236}">
                <a16:creationId xmlns:a16="http://schemas.microsoft.com/office/drawing/2014/main" id="{F94A31C3-FDFF-4360-999E-601E14E194E0}"/>
              </a:ext>
            </a:extLst>
          </p:cNvPr>
          <p:cNvSpPr>
            <a:spLocks noGrp="1"/>
          </p:cNvSpPr>
          <p:nvPr>
            <p:ph type="pic" sz="quarter" idx="23" hasCustomPrompt="1"/>
          </p:nvPr>
        </p:nvSpPr>
        <p:spPr>
          <a:xfrm>
            <a:off x="5501640" y="3233817"/>
            <a:ext cx="1188720" cy="646331"/>
          </a:xfrm>
          <a:prstGeom prst="rect">
            <a:avLst/>
          </a:prstGeom>
        </p:spPr>
        <p:txBody>
          <a:bodyPr>
            <a:noAutofit/>
          </a:bodyPr>
          <a:lstStyle>
            <a:lvl1pPr marL="0" indent="0" algn="ctr">
              <a:buNone/>
              <a:defRPr/>
            </a:lvl1pPr>
          </a:lstStyle>
          <a:p>
            <a:r>
              <a:rPr lang="en-US" dirty="0"/>
              <a:t>Logo</a:t>
            </a:r>
          </a:p>
        </p:txBody>
      </p:sp>
      <p:sp>
        <p:nvSpPr>
          <p:cNvPr id="17" name="Picture Placeholder 7">
            <a:extLst>
              <a:ext uri="{FF2B5EF4-FFF2-40B4-BE49-F238E27FC236}">
                <a16:creationId xmlns:a16="http://schemas.microsoft.com/office/drawing/2014/main" id="{CE08EA28-EF07-49D1-81DE-44E4A0817DC9}"/>
              </a:ext>
            </a:extLst>
          </p:cNvPr>
          <p:cNvSpPr>
            <a:spLocks noGrp="1"/>
          </p:cNvSpPr>
          <p:nvPr>
            <p:ph type="pic" sz="quarter" idx="24" hasCustomPrompt="1"/>
          </p:nvPr>
        </p:nvSpPr>
        <p:spPr>
          <a:xfrm>
            <a:off x="7081520" y="3233817"/>
            <a:ext cx="1188720" cy="646331"/>
          </a:xfrm>
          <a:prstGeom prst="rect">
            <a:avLst/>
          </a:prstGeom>
        </p:spPr>
        <p:txBody>
          <a:bodyPr>
            <a:noAutofit/>
          </a:bodyPr>
          <a:lstStyle>
            <a:lvl1pPr marL="0" indent="0" algn="ctr">
              <a:buNone/>
              <a:defRPr/>
            </a:lvl1pPr>
          </a:lstStyle>
          <a:p>
            <a:r>
              <a:rPr lang="en-US" dirty="0"/>
              <a:t>Logo</a:t>
            </a:r>
          </a:p>
        </p:txBody>
      </p:sp>
      <p:sp>
        <p:nvSpPr>
          <p:cNvPr id="18" name="Picture Placeholder 7">
            <a:extLst>
              <a:ext uri="{FF2B5EF4-FFF2-40B4-BE49-F238E27FC236}">
                <a16:creationId xmlns:a16="http://schemas.microsoft.com/office/drawing/2014/main" id="{86F30C67-BBDA-4C9C-B63E-1E3E7899C624}"/>
              </a:ext>
            </a:extLst>
          </p:cNvPr>
          <p:cNvSpPr>
            <a:spLocks noGrp="1"/>
          </p:cNvSpPr>
          <p:nvPr>
            <p:ph type="pic" sz="quarter" idx="25" hasCustomPrompt="1"/>
          </p:nvPr>
        </p:nvSpPr>
        <p:spPr>
          <a:xfrm>
            <a:off x="8661400" y="3233817"/>
            <a:ext cx="1188720" cy="646331"/>
          </a:xfrm>
          <a:prstGeom prst="rect">
            <a:avLst/>
          </a:prstGeom>
        </p:spPr>
        <p:txBody>
          <a:bodyPr>
            <a:noAutofit/>
          </a:bodyPr>
          <a:lstStyle>
            <a:lvl1pPr marL="0" indent="0" algn="ctr">
              <a:buNone/>
              <a:defRPr/>
            </a:lvl1pPr>
          </a:lstStyle>
          <a:p>
            <a:r>
              <a:rPr lang="en-US" dirty="0"/>
              <a:t>Logo</a:t>
            </a:r>
          </a:p>
        </p:txBody>
      </p:sp>
      <p:sp>
        <p:nvSpPr>
          <p:cNvPr id="19" name="Picture Placeholder 7">
            <a:extLst>
              <a:ext uri="{FF2B5EF4-FFF2-40B4-BE49-F238E27FC236}">
                <a16:creationId xmlns:a16="http://schemas.microsoft.com/office/drawing/2014/main" id="{67064733-EC7D-4D7E-981C-7F64EFDF7A90}"/>
              </a:ext>
            </a:extLst>
          </p:cNvPr>
          <p:cNvSpPr>
            <a:spLocks noGrp="1"/>
          </p:cNvSpPr>
          <p:nvPr>
            <p:ph type="pic" sz="quarter" idx="26" hasCustomPrompt="1"/>
          </p:nvPr>
        </p:nvSpPr>
        <p:spPr>
          <a:xfrm>
            <a:off x="10241280" y="3232448"/>
            <a:ext cx="1188720" cy="646331"/>
          </a:xfrm>
          <a:prstGeom prst="rect">
            <a:avLst/>
          </a:prstGeom>
        </p:spPr>
        <p:txBody>
          <a:bodyPr>
            <a:noAutofit/>
          </a:bodyPr>
          <a:lstStyle>
            <a:lvl1pPr marL="0" indent="0" algn="ctr">
              <a:buNone/>
              <a:defRPr/>
            </a:lvl1pPr>
          </a:lstStyle>
          <a:p>
            <a:r>
              <a:rPr lang="en-US" dirty="0"/>
              <a:t>Logo</a:t>
            </a:r>
          </a:p>
        </p:txBody>
      </p:sp>
      <p:sp>
        <p:nvSpPr>
          <p:cNvPr id="20" name="Picture Placeholder 7">
            <a:extLst>
              <a:ext uri="{FF2B5EF4-FFF2-40B4-BE49-F238E27FC236}">
                <a16:creationId xmlns:a16="http://schemas.microsoft.com/office/drawing/2014/main" id="{583D6856-A081-4C6D-89C1-F7BC0E37ED00}"/>
              </a:ext>
            </a:extLst>
          </p:cNvPr>
          <p:cNvSpPr>
            <a:spLocks noGrp="1"/>
          </p:cNvSpPr>
          <p:nvPr>
            <p:ph type="pic" sz="quarter" idx="27" hasCustomPrompt="1"/>
          </p:nvPr>
        </p:nvSpPr>
        <p:spPr>
          <a:xfrm>
            <a:off x="762000" y="4657200"/>
            <a:ext cx="1188720" cy="646331"/>
          </a:xfrm>
          <a:prstGeom prst="rect">
            <a:avLst/>
          </a:prstGeom>
        </p:spPr>
        <p:txBody>
          <a:bodyPr>
            <a:noAutofit/>
          </a:bodyPr>
          <a:lstStyle>
            <a:lvl1pPr marL="0" indent="0" algn="ctr">
              <a:buNone/>
              <a:defRPr/>
            </a:lvl1pPr>
          </a:lstStyle>
          <a:p>
            <a:r>
              <a:rPr lang="en-US" dirty="0"/>
              <a:t>Logo</a:t>
            </a:r>
          </a:p>
        </p:txBody>
      </p:sp>
      <p:sp>
        <p:nvSpPr>
          <p:cNvPr id="21" name="Picture Placeholder 7">
            <a:extLst>
              <a:ext uri="{FF2B5EF4-FFF2-40B4-BE49-F238E27FC236}">
                <a16:creationId xmlns:a16="http://schemas.microsoft.com/office/drawing/2014/main" id="{47C2125E-C8E8-4917-AC98-9DF886D018F2}"/>
              </a:ext>
            </a:extLst>
          </p:cNvPr>
          <p:cNvSpPr>
            <a:spLocks noGrp="1"/>
          </p:cNvSpPr>
          <p:nvPr>
            <p:ph type="pic" sz="quarter" idx="28" hasCustomPrompt="1"/>
          </p:nvPr>
        </p:nvSpPr>
        <p:spPr>
          <a:xfrm>
            <a:off x="2341880" y="4657200"/>
            <a:ext cx="1188720" cy="646331"/>
          </a:xfrm>
          <a:prstGeom prst="rect">
            <a:avLst/>
          </a:prstGeom>
        </p:spPr>
        <p:txBody>
          <a:bodyPr>
            <a:noAutofit/>
          </a:bodyPr>
          <a:lstStyle>
            <a:lvl1pPr marL="0" indent="0" algn="ctr">
              <a:buNone/>
              <a:defRPr/>
            </a:lvl1pPr>
          </a:lstStyle>
          <a:p>
            <a:r>
              <a:rPr lang="en-US" dirty="0"/>
              <a:t>Logo</a:t>
            </a:r>
          </a:p>
        </p:txBody>
      </p:sp>
      <p:sp>
        <p:nvSpPr>
          <p:cNvPr id="22" name="Picture Placeholder 7">
            <a:extLst>
              <a:ext uri="{FF2B5EF4-FFF2-40B4-BE49-F238E27FC236}">
                <a16:creationId xmlns:a16="http://schemas.microsoft.com/office/drawing/2014/main" id="{175FBB1E-0420-4428-B8A3-DB0BA7FC30D6}"/>
              </a:ext>
            </a:extLst>
          </p:cNvPr>
          <p:cNvSpPr>
            <a:spLocks noGrp="1"/>
          </p:cNvSpPr>
          <p:nvPr>
            <p:ph type="pic" sz="quarter" idx="29" hasCustomPrompt="1"/>
          </p:nvPr>
        </p:nvSpPr>
        <p:spPr>
          <a:xfrm>
            <a:off x="3921760" y="4657200"/>
            <a:ext cx="1188720" cy="646331"/>
          </a:xfrm>
          <a:prstGeom prst="rect">
            <a:avLst/>
          </a:prstGeom>
        </p:spPr>
        <p:txBody>
          <a:bodyPr>
            <a:noAutofit/>
          </a:bodyPr>
          <a:lstStyle>
            <a:lvl1pPr marL="0" indent="0" algn="ctr">
              <a:buNone/>
              <a:defRPr/>
            </a:lvl1pPr>
          </a:lstStyle>
          <a:p>
            <a:r>
              <a:rPr lang="en-US" dirty="0"/>
              <a:t>Logo</a:t>
            </a:r>
          </a:p>
        </p:txBody>
      </p:sp>
      <p:sp>
        <p:nvSpPr>
          <p:cNvPr id="23" name="Picture Placeholder 7">
            <a:extLst>
              <a:ext uri="{FF2B5EF4-FFF2-40B4-BE49-F238E27FC236}">
                <a16:creationId xmlns:a16="http://schemas.microsoft.com/office/drawing/2014/main" id="{4A31B9DA-8E08-4799-9752-016046AB626E}"/>
              </a:ext>
            </a:extLst>
          </p:cNvPr>
          <p:cNvSpPr>
            <a:spLocks noGrp="1"/>
          </p:cNvSpPr>
          <p:nvPr>
            <p:ph type="pic" sz="quarter" idx="30" hasCustomPrompt="1"/>
          </p:nvPr>
        </p:nvSpPr>
        <p:spPr>
          <a:xfrm>
            <a:off x="5501640" y="4657200"/>
            <a:ext cx="1188720" cy="646331"/>
          </a:xfrm>
          <a:prstGeom prst="rect">
            <a:avLst/>
          </a:prstGeom>
        </p:spPr>
        <p:txBody>
          <a:bodyPr>
            <a:noAutofit/>
          </a:bodyPr>
          <a:lstStyle>
            <a:lvl1pPr marL="0" indent="0" algn="ctr">
              <a:buNone/>
              <a:defRPr/>
            </a:lvl1pPr>
          </a:lstStyle>
          <a:p>
            <a:r>
              <a:rPr lang="en-US" dirty="0"/>
              <a:t>Logo</a:t>
            </a:r>
          </a:p>
        </p:txBody>
      </p:sp>
      <p:sp>
        <p:nvSpPr>
          <p:cNvPr id="24" name="Picture Placeholder 7">
            <a:extLst>
              <a:ext uri="{FF2B5EF4-FFF2-40B4-BE49-F238E27FC236}">
                <a16:creationId xmlns:a16="http://schemas.microsoft.com/office/drawing/2014/main" id="{1E4CF3EE-1C20-4DC4-9CDC-3D1DF48CA5C2}"/>
              </a:ext>
            </a:extLst>
          </p:cNvPr>
          <p:cNvSpPr>
            <a:spLocks noGrp="1"/>
          </p:cNvSpPr>
          <p:nvPr>
            <p:ph type="pic" sz="quarter" idx="31" hasCustomPrompt="1"/>
          </p:nvPr>
        </p:nvSpPr>
        <p:spPr>
          <a:xfrm>
            <a:off x="7081520" y="4657200"/>
            <a:ext cx="1188720" cy="646331"/>
          </a:xfrm>
          <a:prstGeom prst="rect">
            <a:avLst/>
          </a:prstGeom>
        </p:spPr>
        <p:txBody>
          <a:bodyPr>
            <a:noAutofit/>
          </a:bodyPr>
          <a:lstStyle>
            <a:lvl1pPr marL="0" indent="0" algn="ctr">
              <a:buNone/>
              <a:defRPr/>
            </a:lvl1pPr>
          </a:lstStyle>
          <a:p>
            <a:r>
              <a:rPr lang="en-US" dirty="0"/>
              <a:t>Logo</a:t>
            </a:r>
          </a:p>
        </p:txBody>
      </p:sp>
      <p:sp>
        <p:nvSpPr>
          <p:cNvPr id="25" name="Picture Placeholder 7">
            <a:extLst>
              <a:ext uri="{FF2B5EF4-FFF2-40B4-BE49-F238E27FC236}">
                <a16:creationId xmlns:a16="http://schemas.microsoft.com/office/drawing/2014/main" id="{DCA5BEAD-B4C2-4462-AD15-EF7DA66B4F96}"/>
              </a:ext>
            </a:extLst>
          </p:cNvPr>
          <p:cNvSpPr>
            <a:spLocks noGrp="1"/>
          </p:cNvSpPr>
          <p:nvPr>
            <p:ph type="pic" sz="quarter" idx="32" hasCustomPrompt="1"/>
          </p:nvPr>
        </p:nvSpPr>
        <p:spPr>
          <a:xfrm>
            <a:off x="8661400" y="4657200"/>
            <a:ext cx="1188720" cy="646331"/>
          </a:xfrm>
          <a:prstGeom prst="rect">
            <a:avLst/>
          </a:prstGeom>
        </p:spPr>
        <p:txBody>
          <a:bodyPr>
            <a:noAutofit/>
          </a:bodyPr>
          <a:lstStyle>
            <a:lvl1pPr marL="0" indent="0" algn="ctr">
              <a:buNone/>
              <a:defRPr/>
            </a:lvl1pPr>
          </a:lstStyle>
          <a:p>
            <a:r>
              <a:rPr lang="en-US" dirty="0"/>
              <a:t>Logo</a:t>
            </a:r>
          </a:p>
        </p:txBody>
      </p:sp>
      <p:sp>
        <p:nvSpPr>
          <p:cNvPr id="26" name="Picture Placeholder 7">
            <a:extLst>
              <a:ext uri="{FF2B5EF4-FFF2-40B4-BE49-F238E27FC236}">
                <a16:creationId xmlns:a16="http://schemas.microsoft.com/office/drawing/2014/main" id="{52DF80FA-4B1D-48AC-AB88-0184DBAB8264}"/>
              </a:ext>
            </a:extLst>
          </p:cNvPr>
          <p:cNvSpPr>
            <a:spLocks noGrp="1"/>
          </p:cNvSpPr>
          <p:nvPr>
            <p:ph type="pic" sz="quarter" idx="33" hasCustomPrompt="1"/>
          </p:nvPr>
        </p:nvSpPr>
        <p:spPr>
          <a:xfrm>
            <a:off x="10241280" y="4655831"/>
            <a:ext cx="1188720" cy="646331"/>
          </a:xfrm>
          <a:prstGeom prst="rect">
            <a:avLst/>
          </a:prstGeom>
        </p:spPr>
        <p:txBody>
          <a:bodyPr>
            <a:noAutofit/>
          </a:bodyPr>
          <a:lstStyle>
            <a:lvl1pPr marL="0" indent="0" algn="ctr">
              <a:buNone/>
              <a:defRPr/>
            </a:lvl1pPr>
          </a:lstStyle>
          <a:p>
            <a:r>
              <a:rPr lang="en-US" dirty="0"/>
              <a:t>Logo</a:t>
            </a:r>
          </a:p>
        </p:txBody>
      </p:sp>
    </p:spTree>
    <p:extLst>
      <p:ext uri="{BB962C8B-B14F-4D97-AF65-F5344CB8AC3E}">
        <p14:creationId xmlns:p14="http://schemas.microsoft.com/office/powerpoint/2010/main" val="1672818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40B9-FDED-4DEE-B218-A5F5912D4F17}"/>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14" name="Text Placeholder 13">
            <a:extLst>
              <a:ext uri="{FF2B5EF4-FFF2-40B4-BE49-F238E27FC236}">
                <a16:creationId xmlns:a16="http://schemas.microsoft.com/office/drawing/2014/main" id="{C95A1A09-7F9A-40EF-9B37-1B4F2F7FE1CF}"/>
              </a:ext>
            </a:extLst>
          </p:cNvPr>
          <p:cNvSpPr>
            <a:spLocks noGrp="1"/>
          </p:cNvSpPr>
          <p:nvPr>
            <p:ph type="body" sz="quarter" idx="15" hasCustomPrompt="1"/>
          </p:nvPr>
        </p:nvSpPr>
        <p:spPr>
          <a:xfrm>
            <a:off x="817196" y="3291650"/>
            <a:ext cx="1849726" cy="327025"/>
          </a:xfrm>
          <a:prstGeom prst="rect">
            <a:avLst/>
          </a:prstGeom>
        </p:spPr>
        <p:txBody>
          <a:bodyPr/>
          <a:lstStyle>
            <a:lvl1pPr marL="0" indent="0" algn="l">
              <a:buNone/>
              <a:defRPr sz="1400" b="1">
                <a:solidFill>
                  <a:srgbClr val="F84E81"/>
                </a:solidFill>
                <a:latin typeface="+mn-lt"/>
              </a:defRPr>
            </a:lvl1pPr>
          </a:lstStyle>
          <a:p>
            <a:pPr lvl="0"/>
            <a:r>
              <a:rPr lang="en-US" dirty="0"/>
              <a:t>NAME OF PERSON</a:t>
            </a:r>
          </a:p>
        </p:txBody>
      </p:sp>
      <p:sp>
        <p:nvSpPr>
          <p:cNvPr id="15" name="Text Placeholder 13">
            <a:extLst>
              <a:ext uri="{FF2B5EF4-FFF2-40B4-BE49-F238E27FC236}">
                <a16:creationId xmlns:a16="http://schemas.microsoft.com/office/drawing/2014/main" id="{B9DC0FBD-CF5B-47CD-B773-4AD52FB95C59}"/>
              </a:ext>
            </a:extLst>
          </p:cNvPr>
          <p:cNvSpPr>
            <a:spLocks noGrp="1"/>
          </p:cNvSpPr>
          <p:nvPr>
            <p:ph type="body" sz="quarter" idx="16" hasCustomPrompt="1"/>
          </p:nvPr>
        </p:nvSpPr>
        <p:spPr>
          <a:xfrm>
            <a:off x="817196"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16" name="Text Placeholder 13">
            <a:extLst>
              <a:ext uri="{FF2B5EF4-FFF2-40B4-BE49-F238E27FC236}">
                <a16:creationId xmlns:a16="http://schemas.microsoft.com/office/drawing/2014/main" id="{F306F567-98AE-4AE8-B1B7-4EFE1277D24E}"/>
              </a:ext>
            </a:extLst>
          </p:cNvPr>
          <p:cNvSpPr>
            <a:spLocks noGrp="1"/>
          </p:cNvSpPr>
          <p:nvPr>
            <p:ph type="body" sz="quarter" idx="17" hasCustomPrompt="1"/>
          </p:nvPr>
        </p:nvSpPr>
        <p:spPr>
          <a:xfrm>
            <a:off x="817196"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28" name="Text Placeholder 13">
            <a:extLst>
              <a:ext uri="{FF2B5EF4-FFF2-40B4-BE49-F238E27FC236}">
                <a16:creationId xmlns:a16="http://schemas.microsoft.com/office/drawing/2014/main" id="{7C2002AC-45A6-46BC-8EEE-3B066AFAE0B7}"/>
              </a:ext>
            </a:extLst>
          </p:cNvPr>
          <p:cNvSpPr>
            <a:spLocks noGrp="1"/>
          </p:cNvSpPr>
          <p:nvPr>
            <p:ph type="body" sz="quarter" idx="22" hasCustomPrompt="1"/>
          </p:nvPr>
        </p:nvSpPr>
        <p:spPr>
          <a:xfrm>
            <a:off x="2900137" y="3291650"/>
            <a:ext cx="1849726" cy="327025"/>
          </a:xfrm>
          <a:prstGeom prst="rect">
            <a:avLst/>
          </a:prstGeom>
        </p:spPr>
        <p:txBody>
          <a:bodyPr/>
          <a:lstStyle>
            <a:lvl1pPr marL="0" indent="0" algn="l">
              <a:buNone/>
              <a:defRPr sz="1400" b="1">
                <a:solidFill>
                  <a:schemeClr val="tx2"/>
                </a:solidFill>
                <a:latin typeface="+mn-lt"/>
              </a:defRPr>
            </a:lvl1pPr>
          </a:lstStyle>
          <a:p>
            <a:pPr lvl="0"/>
            <a:r>
              <a:rPr lang="en-US" dirty="0"/>
              <a:t>NAME OF PERSON</a:t>
            </a:r>
          </a:p>
        </p:txBody>
      </p:sp>
      <p:sp>
        <p:nvSpPr>
          <p:cNvPr id="29" name="Text Placeholder 13">
            <a:extLst>
              <a:ext uri="{FF2B5EF4-FFF2-40B4-BE49-F238E27FC236}">
                <a16:creationId xmlns:a16="http://schemas.microsoft.com/office/drawing/2014/main" id="{8C3663C2-6270-4610-BF82-B1501FD97DD5}"/>
              </a:ext>
            </a:extLst>
          </p:cNvPr>
          <p:cNvSpPr>
            <a:spLocks noGrp="1"/>
          </p:cNvSpPr>
          <p:nvPr>
            <p:ph type="body" sz="quarter" idx="23" hasCustomPrompt="1"/>
          </p:nvPr>
        </p:nvSpPr>
        <p:spPr>
          <a:xfrm>
            <a:off x="290013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30" name="Text Placeholder 13">
            <a:extLst>
              <a:ext uri="{FF2B5EF4-FFF2-40B4-BE49-F238E27FC236}">
                <a16:creationId xmlns:a16="http://schemas.microsoft.com/office/drawing/2014/main" id="{7F5F7F7A-3B49-4D6C-A803-A22A7DF8847D}"/>
              </a:ext>
            </a:extLst>
          </p:cNvPr>
          <p:cNvSpPr>
            <a:spLocks noGrp="1"/>
          </p:cNvSpPr>
          <p:nvPr>
            <p:ph type="body" sz="quarter" idx="24" hasCustomPrompt="1"/>
          </p:nvPr>
        </p:nvSpPr>
        <p:spPr>
          <a:xfrm>
            <a:off x="290013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35" name="Text Placeholder 13">
            <a:extLst>
              <a:ext uri="{FF2B5EF4-FFF2-40B4-BE49-F238E27FC236}">
                <a16:creationId xmlns:a16="http://schemas.microsoft.com/office/drawing/2014/main" id="{10D15B5C-D962-4F8E-B98E-3B1B13E7F99A}"/>
              </a:ext>
            </a:extLst>
          </p:cNvPr>
          <p:cNvSpPr>
            <a:spLocks noGrp="1"/>
          </p:cNvSpPr>
          <p:nvPr>
            <p:ph type="body" sz="quarter" idx="29" hasCustomPrompt="1"/>
          </p:nvPr>
        </p:nvSpPr>
        <p:spPr>
          <a:xfrm>
            <a:off x="4973934" y="3291650"/>
            <a:ext cx="1849726" cy="327025"/>
          </a:xfrm>
          <a:prstGeom prst="rect">
            <a:avLst/>
          </a:prstGeom>
        </p:spPr>
        <p:txBody>
          <a:bodyPr/>
          <a:lstStyle>
            <a:lvl1pPr marL="0" indent="0" algn="l">
              <a:buNone/>
              <a:defRPr sz="1400" b="1">
                <a:solidFill>
                  <a:srgbClr val="F8AE30"/>
                </a:solidFill>
                <a:latin typeface="+mn-lt"/>
              </a:defRPr>
            </a:lvl1pPr>
          </a:lstStyle>
          <a:p>
            <a:pPr lvl="0"/>
            <a:r>
              <a:rPr lang="en-US"/>
              <a:t>NAME OF PERSON</a:t>
            </a:r>
          </a:p>
        </p:txBody>
      </p:sp>
      <p:sp>
        <p:nvSpPr>
          <p:cNvPr id="36" name="Text Placeholder 13">
            <a:extLst>
              <a:ext uri="{FF2B5EF4-FFF2-40B4-BE49-F238E27FC236}">
                <a16:creationId xmlns:a16="http://schemas.microsoft.com/office/drawing/2014/main" id="{EC750982-D0D5-477B-A8C3-E65EF93A5577}"/>
              </a:ext>
            </a:extLst>
          </p:cNvPr>
          <p:cNvSpPr>
            <a:spLocks noGrp="1"/>
          </p:cNvSpPr>
          <p:nvPr>
            <p:ph type="body" sz="quarter" idx="30" hasCustomPrompt="1"/>
          </p:nvPr>
        </p:nvSpPr>
        <p:spPr>
          <a:xfrm>
            <a:off x="4973934"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37" name="Text Placeholder 13">
            <a:extLst>
              <a:ext uri="{FF2B5EF4-FFF2-40B4-BE49-F238E27FC236}">
                <a16:creationId xmlns:a16="http://schemas.microsoft.com/office/drawing/2014/main" id="{6ABC4DC0-E41D-4957-A1F4-BB458358E1AE}"/>
              </a:ext>
            </a:extLst>
          </p:cNvPr>
          <p:cNvSpPr>
            <a:spLocks noGrp="1"/>
          </p:cNvSpPr>
          <p:nvPr>
            <p:ph type="body" sz="quarter" idx="31" hasCustomPrompt="1"/>
          </p:nvPr>
        </p:nvSpPr>
        <p:spPr>
          <a:xfrm>
            <a:off x="4973934"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42" name="Text Placeholder 13">
            <a:extLst>
              <a:ext uri="{FF2B5EF4-FFF2-40B4-BE49-F238E27FC236}">
                <a16:creationId xmlns:a16="http://schemas.microsoft.com/office/drawing/2014/main" id="{D302257E-44E1-4EF5-A54B-7834F0179513}"/>
              </a:ext>
            </a:extLst>
          </p:cNvPr>
          <p:cNvSpPr>
            <a:spLocks noGrp="1"/>
          </p:cNvSpPr>
          <p:nvPr>
            <p:ph type="body" sz="quarter" idx="36" hasCustomPrompt="1"/>
          </p:nvPr>
        </p:nvSpPr>
        <p:spPr>
          <a:xfrm>
            <a:off x="7040697" y="3291650"/>
            <a:ext cx="1849726" cy="327025"/>
          </a:xfrm>
          <a:prstGeom prst="rect">
            <a:avLst/>
          </a:prstGeom>
        </p:spPr>
        <p:txBody>
          <a:bodyPr/>
          <a:lstStyle>
            <a:lvl1pPr marL="0" indent="0" algn="l">
              <a:buNone/>
              <a:defRPr sz="1400" b="1">
                <a:solidFill>
                  <a:schemeClr val="accent3"/>
                </a:solidFill>
                <a:latin typeface="+mn-lt"/>
              </a:defRPr>
            </a:lvl1pPr>
          </a:lstStyle>
          <a:p>
            <a:pPr lvl="0"/>
            <a:r>
              <a:rPr lang="en-US" dirty="0"/>
              <a:t>NAME OF PERSON</a:t>
            </a:r>
          </a:p>
        </p:txBody>
      </p:sp>
      <p:sp>
        <p:nvSpPr>
          <p:cNvPr id="43" name="Text Placeholder 13">
            <a:extLst>
              <a:ext uri="{FF2B5EF4-FFF2-40B4-BE49-F238E27FC236}">
                <a16:creationId xmlns:a16="http://schemas.microsoft.com/office/drawing/2014/main" id="{FA0E1EA7-0330-4F99-8101-3592D169DE74}"/>
              </a:ext>
            </a:extLst>
          </p:cNvPr>
          <p:cNvSpPr>
            <a:spLocks noGrp="1"/>
          </p:cNvSpPr>
          <p:nvPr>
            <p:ph type="body" sz="quarter" idx="37" hasCustomPrompt="1"/>
          </p:nvPr>
        </p:nvSpPr>
        <p:spPr>
          <a:xfrm>
            <a:off x="704069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44" name="Text Placeholder 13">
            <a:extLst>
              <a:ext uri="{FF2B5EF4-FFF2-40B4-BE49-F238E27FC236}">
                <a16:creationId xmlns:a16="http://schemas.microsoft.com/office/drawing/2014/main" id="{E02C3A7F-5882-4ABC-9E50-45EA0D55315F}"/>
              </a:ext>
            </a:extLst>
          </p:cNvPr>
          <p:cNvSpPr>
            <a:spLocks noGrp="1"/>
          </p:cNvSpPr>
          <p:nvPr>
            <p:ph type="body" sz="quarter" idx="38" hasCustomPrompt="1"/>
          </p:nvPr>
        </p:nvSpPr>
        <p:spPr>
          <a:xfrm>
            <a:off x="703858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49" name="Text Placeholder 13">
            <a:extLst>
              <a:ext uri="{FF2B5EF4-FFF2-40B4-BE49-F238E27FC236}">
                <a16:creationId xmlns:a16="http://schemas.microsoft.com/office/drawing/2014/main" id="{A69EA69D-F829-4BCF-B5CE-3588788AA495}"/>
              </a:ext>
            </a:extLst>
          </p:cNvPr>
          <p:cNvSpPr>
            <a:spLocks noGrp="1"/>
          </p:cNvSpPr>
          <p:nvPr>
            <p:ph type="body" sz="quarter" idx="43" hasCustomPrompt="1"/>
          </p:nvPr>
        </p:nvSpPr>
        <p:spPr>
          <a:xfrm>
            <a:off x="9130671" y="3291650"/>
            <a:ext cx="1849726" cy="327025"/>
          </a:xfrm>
          <a:prstGeom prst="rect">
            <a:avLst/>
          </a:prstGeom>
        </p:spPr>
        <p:txBody>
          <a:bodyPr/>
          <a:lstStyle>
            <a:lvl1pPr marL="0" indent="0" algn="l">
              <a:buNone/>
              <a:defRPr sz="1400" b="1">
                <a:solidFill>
                  <a:schemeClr val="accent1"/>
                </a:solidFill>
                <a:latin typeface="+mn-lt"/>
              </a:defRPr>
            </a:lvl1pPr>
          </a:lstStyle>
          <a:p>
            <a:pPr lvl="0"/>
            <a:r>
              <a:rPr lang="en-US" dirty="0"/>
              <a:t>NAME OF PERSON</a:t>
            </a:r>
          </a:p>
        </p:txBody>
      </p:sp>
      <p:sp>
        <p:nvSpPr>
          <p:cNvPr id="50" name="Text Placeholder 13">
            <a:extLst>
              <a:ext uri="{FF2B5EF4-FFF2-40B4-BE49-F238E27FC236}">
                <a16:creationId xmlns:a16="http://schemas.microsoft.com/office/drawing/2014/main" id="{FA0CB553-7E8F-40E1-BAF9-42F168616CF2}"/>
              </a:ext>
            </a:extLst>
          </p:cNvPr>
          <p:cNvSpPr>
            <a:spLocks noGrp="1"/>
          </p:cNvSpPr>
          <p:nvPr>
            <p:ph type="body" sz="quarter" idx="44" hasCustomPrompt="1"/>
          </p:nvPr>
        </p:nvSpPr>
        <p:spPr>
          <a:xfrm>
            <a:off x="9130671"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dirty="0"/>
              <a:t>Designation</a:t>
            </a:r>
          </a:p>
        </p:txBody>
      </p:sp>
      <p:sp>
        <p:nvSpPr>
          <p:cNvPr id="51" name="Text Placeholder 13">
            <a:extLst>
              <a:ext uri="{FF2B5EF4-FFF2-40B4-BE49-F238E27FC236}">
                <a16:creationId xmlns:a16="http://schemas.microsoft.com/office/drawing/2014/main" id="{DF2FF92A-59ED-4599-B2C9-3C56580E331E}"/>
              </a:ext>
            </a:extLst>
          </p:cNvPr>
          <p:cNvSpPr>
            <a:spLocks noGrp="1"/>
          </p:cNvSpPr>
          <p:nvPr>
            <p:ph type="body" sz="quarter" idx="45" hasCustomPrompt="1"/>
          </p:nvPr>
        </p:nvSpPr>
        <p:spPr>
          <a:xfrm>
            <a:off x="9130671"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dirty="0"/>
              <a:t>Here write brief description about the person.</a:t>
            </a:r>
          </a:p>
        </p:txBody>
      </p:sp>
      <p:sp>
        <p:nvSpPr>
          <p:cNvPr id="52" name="Picture Placeholder 9">
            <a:extLst>
              <a:ext uri="{FF2B5EF4-FFF2-40B4-BE49-F238E27FC236}">
                <a16:creationId xmlns:a16="http://schemas.microsoft.com/office/drawing/2014/main" id="{AB95DC0B-E973-411B-ADB4-4066EDD4E9C4}"/>
              </a:ext>
            </a:extLst>
          </p:cNvPr>
          <p:cNvSpPr>
            <a:spLocks noGrp="1"/>
          </p:cNvSpPr>
          <p:nvPr>
            <p:ph type="pic" sz="quarter" idx="19"/>
          </p:nvPr>
        </p:nvSpPr>
        <p:spPr>
          <a:xfrm>
            <a:off x="2973432" y="1855755"/>
            <a:ext cx="1260000" cy="1260000"/>
          </a:xfrm>
          <a:prstGeom prst="ellipse">
            <a:avLst/>
          </a:prstGeom>
          <a:solidFill>
            <a:schemeClr val="bg1"/>
          </a:solidFill>
          <a:ln w="57150">
            <a:solidFill>
              <a:schemeClr val="tx2"/>
            </a:solidFill>
          </a:ln>
        </p:spPr>
        <p:txBody>
          <a:bodyPr anchor="ctr"/>
          <a:lstStyle>
            <a:lvl1pPr marL="0" indent="0" algn="ctr">
              <a:buNone/>
              <a:defRPr/>
            </a:lvl1pPr>
          </a:lstStyle>
          <a:p>
            <a:endParaRPr lang="en-US" dirty="0"/>
          </a:p>
        </p:txBody>
      </p:sp>
      <p:sp>
        <p:nvSpPr>
          <p:cNvPr id="53" name="Picture Placeholder 9">
            <a:extLst>
              <a:ext uri="{FF2B5EF4-FFF2-40B4-BE49-F238E27FC236}">
                <a16:creationId xmlns:a16="http://schemas.microsoft.com/office/drawing/2014/main" id="{772F46C3-34A5-4FE3-BDCB-5876C08F1490}"/>
              </a:ext>
            </a:extLst>
          </p:cNvPr>
          <p:cNvSpPr>
            <a:spLocks noGrp="1"/>
          </p:cNvSpPr>
          <p:nvPr>
            <p:ph type="pic" sz="quarter" idx="46"/>
          </p:nvPr>
        </p:nvSpPr>
        <p:spPr>
          <a:xfrm>
            <a:off x="9160359" y="1855755"/>
            <a:ext cx="1260000" cy="1260000"/>
          </a:xfrm>
          <a:prstGeom prst="ellipse">
            <a:avLst/>
          </a:prstGeom>
          <a:solidFill>
            <a:schemeClr val="bg1"/>
          </a:solidFill>
          <a:ln w="57150">
            <a:solidFill>
              <a:schemeClr val="accent1"/>
            </a:solidFill>
          </a:ln>
        </p:spPr>
        <p:txBody>
          <a:bodyPr anchor="ctr"/>
          <a:lstStyle>
            <a:lvl1pPr marL="0" indent="0" algn="ctr">
              <a:buNone/>
              <a:defRPr/>
            </a:lvl1pPr>
          </a:lstStyle>
          <a:p>
            <a:endParaRPr lang="en-US" dirty="0"/>
          </a:p>
        </p:txBody>
      </p:sp>
      <p:sp>
        <p:nvSpPr>
          <p:cNvPr id="54" name="Picture Placeholder 9">
            <a:extLst>
              <a:ext uri="{FF2B5EF4-FFF2-40B4-BE49-F238E27FC236}">
                <a16:creationId xmlns:a16="http://schemas.microsoft.com/office/drawing/2014/main" id="{94CC75C1-AD8C-4AFD-987A-E3AAEB348D6B}"/>
              </a:ext>
            </a:extLst>
          </p:cNvPr>
          <p:cNvSpPr>
            <a:spLocks noGrp="1"/>
          </p:cNvSpPr>
          <p:nvPr>
            <p:ph type="pic" sz="quarter" idx="47"/>
          </p:nvPr>
        </p:nvSpPr>
        <p:spPr>
          <a:xfrm>
            <a:off x="7104850" y="1855755"/>
            <a:ext cx="1260000" cy="1260000"/>
          </a:xfrm>
          <a:prstGeom prst="ellipse">
            <a:avLst/>
          </a:prstGeom>
          <a:solidFill>
            <a:schemeClr val="bg1"/>
          </a:solidFill>
          <a:ln w="57150">
            <a:solidFill>
              <a:schemeClr val="accent3"/>
            </a:solidFill>
          </a:ln>
        </p:spPr>
        <p:txBody>
          <a:bodyPr anchor="ctr"/>
          <a:lstStyle>
            <a:lvl1pPr marL="0" indent="0" algn="ctr">
              <a:buNone/>
              <a:defRPr/>
            </a:lvl1pPr>
          </a:lstStyle>
          <a:p>
            <a:endParaRPr lang="en-US" dirty="0"/>
          </a:p>
        </p:txBody>
      </p:sp>
      <p:sp>
        <p:nvSpPr>
          <p:cNvPr id="55" name="Picture Placeholder 9">
            <a:extLst>
              <a:ext uri="{FF2B5EF4-FFF2-40B4-BE49-F238E27FC236}">
                <a16:creationId xmlns:a16="http://schemas.microsoft.com/office/drawing/2014/main" id="{58FCF651-F12B-4388-9AED-7AD3C166ABB9}"/>
              </a:ext>
            </a:extLst>
          </p:cNvPr>
          <p:cNvSpPr>
            <a:spLocks noGrp="1"/>
          </p:cNvSpPr>
          <p:nvPr>
            <p:ph type="pic" sz="quarter" idx="48"/>
          </p:nvPr>
        </p:nvSpPr>
        <p:spPr>
          <a:xfrm>
            <a:off x="5040197" y="1855755"/>
            <a:ext cx="1260000" cy="1260000"/>
          </a:xfrm>
          <a:prstGeom prst="ellipse">
            <a:avLst/>
          </a:prstGeom>
          <a:solidFill>
            <a:schemeClr val="bg1"/>
          </a:solidFill>
          <a:ln w="57150">
            <a:solidFill>
              <a:schemeClr val="bg2"/>
            </a:solidFill>
          </a:ln>
        </p:spPr>
        <p:txBody>
          <a:bodyPr anchor="ctr"/>
          <a:lstStyle>
            <a:lvl1pPr marL="0" indent="0" algn="ctr">
              <a:buNone/>
              <a:defRPr/>
            </a:lvl1pPr>
          </a:lstStyle>
          <a:p>
            <a:endParaRPr lang="en-US" dirty="0"/>
          </a:p>
        </p:txBody>
      </p:sp>
      <p:sp>
        <p:nvSpPr>
          <p:cNvPr id="56" name="Picture Placeholder 9">
            <a:extLst>
              <a:ext uri="{FF2B5EF4-FFF2-40B4-BE49-F238E27FC236}">
                <a16:creationId xmlns:a16="http://schemas.microsoft.com/office/drawing/2014/main" id="{562F7855-5D5E-41D0-AA54-3407E847CCB2}"/>
              </a:ext>
            </a:extLst>
          </p:cNvPr>
          <p:cNvSpPr>
            <a:spLocks noGrp="1"/>
          </p:cNvSpPr>
          <p:nvPr>
            <p:ph type="pic" sz="quarter" idx="49"/>
          </p:nvPr>
        </p:nvSpPr>
        <p:spPr>
          <a:xfrm>
            <a:off x="929179" y="1855755"/>
            <a:ext cx="1260000" cy="1260000"/>
          </a:xfrm>
          <a:prstGeom prst="ellipse">
            <a:avLst/>
          </a:prstGeom>
          <a:solidFill>
            <a:schemeClr val="bg1"/>
          </a:solidFill>
          <a:ln w="57150">
            <a:solidFill>
              <a:schemeClr val="accent2"/>
            </a:solidFill>
          </a:ln>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798521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amp; autho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649473-38BE-45F1-865D-D687EB37F54C}"/>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9E821CF-B291-4765-9A04-19488E95D652}"/>
              </a:ext>
            </a:extLst>
          </p:cNvPr>
          <p:cNvSpPr>
            <a:spLocks noGrp="1"/>
          </p:cNvSpPr>
          <p:nvPr>
            <p:ph type="title" hasCustomPrompt="1"/>
          </p:nvPr>
        </p:nvSpPr>
        <p:spPr>
          <a:xfrm>
            <a:off x="4855541" y="2181802"/>
            <a:ext cx="5532683" cy="707886"/>
          </a:xfrm>
        </p:spPr>
        <p:txBody>
          <a:bodyPr/>
          <a:lstStyle>
            <a:lvl1pPr>
              <a:lnSpc>
                <a:spcPct val="100000"/>
              </a:lnSpc>
              <a:spcBef>
                <a:spcPts val="0"/>
              </a:spcBef>
              <a:defRPr sz="4000">
                <a:solidFill>
                  <a:schemeClr val="bg1"/>
                </a:solidFill>
              </a:defRPr>
            </a:lvl1pPr>
          </a:lstStyle>
          <a:p>
            <a:r>
              <a:rPr lang="en-US" dirty="0"/>
              <a:t>Name of presenter</a:t>
            </a:r>
          </a:p>
        </p:txBody>
      </p:sp>
      <p:sp>
        <p:nvSpPr>
          <p:cNvPr id="9" name="Text Placeholder 8">
            <a:extLst>
              <a:ext uri="{FF2B5EF4-FFF2-40B4-BE49-F238E27FC236}">
                <a16:creationId xmlns:a16="http://schemas.microsoft.com/office/drawing/2014/main" id="{C7685EEC-500A-4147-9002-FF08B0D7A2C8}"/>
              </a:ext>
            </a:extLst>
          </p:cNvPr>
          <p:cNvSpPr>
            <a:spLocks noGrp="1"/>
          </p:cNvSpPr>
          <p:nvPr>
            <p:ph type="body" sz="quarter" idx="12" hasCustomPrompt="1"/>
          </p:nvPr>
        </p:nvSpPr>
        <p:spPr>
          <a:xfrm>
            <a:off x="4855333" y="2845935"/>
            <a:ext cx="5532891" cy="70167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Designation of the person</a:t>
            </a:r>
          </a:p>
        </p:txBody>
      </p:sp>
      <p:sp>
        <p:nvSpPr>
          <p:cNvPr id="11" name="Picture Placeholder 10">
            <a:extLst>
              <a:ext uri="{FF2B5EF4-FFF2-40B4-BE49-F238E27FC236}">
                <a16:creationId xmlns:a16="http://schemas.microsoft.com/office/drawing/2014/main" id="{C399B84D-81E6-49F4-B0E2-36E09D740285}"/>
              </a:ext>
            </a:extLst>
          </p:cNvPr>
          <p:cNvSpPr>
            <a:spLocks noGrp="1"/>
          </p:cNvSpPr>
          <p:nvPr>
            <p:ph type="pic" sz="quarter" idx="13"/>
          </p:nvPr>
        </p:nvSpPr>
        <p:spPr>
          <a:xfrm>
            <a:off x="4828346" y="3786163"/>
            <a:ext cx="654050" cy="654050"/>
          </a:xfrm>
          <a:prstGeom prst="rect">
            <a:avLst/>
          </a:prstGeom>
        </p:spPr>
        <p:txBody>
          <a:bodyPr/>
          <a:lstStyle>
            <a:lvl1pPr marL="0" indent="0" algn="ctr">
              <a:buNone/>
              <a:defRPr sz="800"/>
            </a:lvl1pPr>
          </a:lstStyle>
          <a:p>
            <a:endParaRPr lang="en-US"/>
          </a:p>
        </p:txBody>
      </p:sp>
      <p:sp>
        <p:nvSpPr>
          <p:cNvPr id="12" name="Text Placeholder 8">
            <a:extLst>
              <a:ext uri="{FF2B5EF4-FFF2-40B4-BE49-F238E27FC236}">
                <a16:creationId xmlns:a16="http://schemas.microsoft.com/office/drawing/2014/main" id="{C51777AA-76AF-4028-ADAB-4EB9A5090ED8}"/>
              </a:ext>
            </a:extLst>
          </p:cNvPr>
          <p:cNvSpPr>
            <a:spLocks noGrp="1"/>
          </p:cNvSpPr>
          <p:nvPr>
            <p:ph type="body" sz="quarter" idx="14" hasCustomPrompt="1"/>
          </p:nvPr>
        </p:nvSpPr>
        <p:spPr>
          <a:xfrm>
            <a:off x="5586963" y="3904170"/>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Mail</a:t>
            </a:r>
          </a:p>
        </p:txBody>
      </p:sp>
      <p:sp>
        <p:nvSpPr>
          <p:cNvPr id="13" name="Picture Placeholder 10">
            <a:extLst>
              <a:ext uri="{FF2B5EF4-FFF2-40B4-BE49-F238E27FC236}">
                <a16:creationId xmlns:a16="http://schemas.microsoft.com/office/drawing/2014/main" id="{34E87000-7ACA-433A-A4B0-62273FE61D30}"/>
              </a:ext>
            </a:extLst>
          </p:cNvPr>
          <p:cNvSpPr>
            <a:spLocks noGrp="1"/>
          </p:cNvSpPr>
          <p:nvPr>
            <p:ph type="pic" sz="quarter" idx="15"/>
          </p:nvPr>
        </p:nvSpPr>
        <p:spPr>
          <a:xfrm>
            <a:off x="4828346" y="4552000"/>
            <a:ext cx="654050" cy="654050"/>
          </a:xfrm>
          <a:prstGeom prst="rect">
            <a:avLst/>
          </a:prstGeom>
        </p:spPr>
        <p:txBody>
          <a:bodyPr/>
          <a:lstStyle>
            <a:lvl1pPr marL="0" indent="0" algn="ctr">
              <a:buNone/>
              <a:defRPr sz="800"/>
            </a:lvl1pPr>
          </a:lstStyle>
          <a:p>
            <a:endParaRPr lang="en-US"/>
          </a:p>
        </p:txBody>
      </p:sp>
      <p:sp>
        <p:nvSpPr>
          <p:cNvPr id="14" name="Text Placeholder 8">
            <a:extLst>
              <a:ext uri="{FF2B5EF4-FFF2-40B4-BE49-F238E27FC236}">
                <a16:creationId xmlns:a16="http://schemas.microsoft.com/office/drawing/2014/main" id="{51C3AF6D-CEF5-4708-949D-B8C48E54424C}"/>
              </a:ext>
            </a:extLst>
          </p:cNvPr>
          <p:cNvSpPr>
            <a:spLocks noGrp="1"/>
          </p:cNvSpPr>
          <p:nvPr>
            <p:ph type="body" sz="quarter" idx="16" hasCustomPrompt="1"/>
          </p:nvPr>
        </p:nvSpPr>
        <p:spPr>
          <a:xfrm>
            <a:off x="5586963" y="4670007"/>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Linkedin</a:t>
            </a:r>
            <a:endParaRPr lang="en-US" dirty="0"/>
          </a:p>
        </p:txBody>
      </p:sp>
      <p:sp>
        <p:nvSpPr>
          <p:cNvPr id="15" name="Picture Placeholder 10">
            <a:extLst>
              <a:ext uri="{FF2B5EF4-FFF2-40B4-BE49-F238E27FC236}">
                <a16:creationId xmlns:a16="http://schemas.microsoft.com/office/drawing/2014/main" id="{6AAD48F5-BB45-4996-A733-063E3A1F4C71}"/>
              </a:ext>
            </a:extLst>
          </p:cNvPr>
          <p:cNvSpPr>
            <a:spLocks noGrp="1"/>
          </p:cNvSpPr>
          <p:nvPr>
            <p:ph type="pic" sz="quarter" idx="17"/>
          </p:nvPr>
        </p:nvSpPr>
        <p:spPr>
          <a:xfrm>
            <a:off x="4828346" y="5317837"/>
            <a:ext cx="654050" cy="654050"/>
          </a:xfrm>
          <a:prstGeom prst="rect">
            <a:avLst/>
          </a:prstGeom>
        </p:spPr>
        <p:txBody>
          <a:bodyPr/>
          <a:lstStyle>
            <a:lvl1pPr marL="0" indent="0" algn="ctr">
              <a:buNone/>
              <a:defRPr sz="800"/>
            </a:lvl1pPr>
          </a:lstStyle>
          <a:p>
            <a:endParaRPr lang="en-US"/>
          </a:p>
        </p:txBody>
      </p:sp>
      <p:sp>
        <p:nvSpPr>
          <p:cNvPr id="16" name="Text Placeholder 8">
            <a:extLst>
              <a:ext uri="{FF2B5EF4-FFF2-40B4-BE49-F238E27FC236}">
                <a16:creationId xmlns:a16="http://schemas.microsoft.com/office/drawing/2014/main" id="{2A4FD2B1-BBE7-4D8D-A4B6-737A8C80858A}"/>
              </a:ext>
            </a:extLst>
          </p:cNvPr>
          <p:cNvSpPr>
            <a:spLocks noGrp="1"/>
          </p:cNvSpPr>
          <p:nvPr>
            <p:ph type="body" sz="quarter" idx="18" hasCustomPrompt="1"/>
          </p:nvPr>
        </p:nvSpPr>
        <p:spPr>
          <a:xfrm>
            <a:off x="5586963" y="5435844"/>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Phone</a:t>
            </a:r>
          </a:p>
        </p:txBody>
      </p:sp>
      <p:pic>
        <p:nvPicPr>
          <p:cNvPr id="17" name="Picture 16">
            <a:extLst>
              <a:ext uri="{FF2B5EF4-FFF2-40B4-BE49-F238E27FC236}">
                <a16:creationId xmlns:a16="http://schemas.microsoft.com/office/drawing/2014/main" id="{E45DBBE5-D3A0-44CE-86DF-7CE2497DAF2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9666" b="33341"/>
          <a:stretch/>
        </p:blipFill>
        <p:spPr>
          <a:xfrm rot="16200000">
            <a:off x="8782982" y="2563122"/>
            <a:ext cx="5972143" cy="845893"/>
          </a:xfrm>
          <a:prstGeom prst="rect">
            <a:avLst/>
          </a:prstGeom>
        </p:spPr>
      </p:pic>
      <p:sp>
        <p:nvSpPr>
          <p:cNvPr id="18" name="Rectangle 17">
            <a:extLst>
              <a:ext uri="{FF2B5EF4-FFF2-40B4-BE49-F238E27FC236}">
                <a16:creationId xmlns:a16="http://schemas.microsoft.com/office/drawing/2014/main" id="{45BC047A-1AD9-4D7A-A443-75CD997857CD}"/>
              </a:ext>
            </a:extLst>
          </p:cNvPr>
          <p:cNvSpPr/>
          <p:nvPr userDrawn="1"/>
        </p:nvSpPr>
        <p:spPr>
          <a:xfrm>
            <a:off x="11329171" y="5920362"/>
            <a:ext cx="864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19" name="Picture 18">
            <a:extLst>
              <a:ext uri="{FF2B5EF4-FFF2-40B4-BE49-F238E27FC236}">
                <a16:creationId xmlns:a16="http://schemas.microsoft.com/office/drawing/2014/main" id="{A7F40562-559C-4271-A2B1-17D9D2ABDB77}"/>
              </a:ext>
            </a:extLst>
          </p:cNvPr>
          <p:cNvPicPr>
            <a:picLocks noChangeAspect="1"/>
          </p:cNvPicPr>
          <p:nvPr userDrawn="1"/>
        </p:nvPicPr>
        <p:blipFill>
          <a:blip r:embed="rId3"/>
          <a:stretch>
            <a:fillRect/>
          </a:stretch>
        </p:blipFill>
        <p:spPr>
          <a:xfrm>
            <a:off x="11071066" y="6493742"/>
            <a:ext cx="965516" cy="222186"/>
          </a:xfrm>
          <a:prstGeom prst="rect">
            <a:avLst/>
          </a:prstGeom>
        </p:spPr>
      </p:pic>
      <p:sp>
        <p:nvSpPr>
          <p:cNvPr id="20" name="Rectangle 19">
            <a:extLst>
              <a:ext uri="{FF2B5EF4-FFF2-40B4-BE49-F238E27FC236}">
                <a16:creationId xmlns:a16="http://schemas.microsoft.com/office/drawing/2014/main" id="{2061C943-53F5-467E-8E80-7782AE856478}"/>
              </a:ext>
            </a:extLst>
          </p:cNvPr>
          <p:cNvSpPr/>
          <p:nvPr userDrawn="1"/>
        </p:nvSpPr>
        <p:spPr>
          <a:xfrm>
            <a:off x="351674" y="6433279"/>
            <a:ext cx="4410182" cy="261610"/>
          </a:xfrm>
          <a:prstGeom prst="rect">
            <a:avLst/>
          </a:prstGeom>
        </p:spPr>
        <p:txBody>
          <a:bodyPr wrap="none">
            <a:spAutoFit/>
          </a:bodyPr>
          <a:lstStyle/>
          <a:p>
            <a:r>
              <a:rPr lang="en-US" sz="1100" dirty="0">
                <a:solidFill>
                  <a:schemeClr val="bg1"/>
                </a:solidFill>
                <a:latin typeface="Calibri Light" panose="020F0302020204030204" pitchFamily="34" charset="0"/>
                <a:cs typeface="Calibri Light" panose="020F0302020204030204" pitchFamily="34" charset="0"/>
              </a:rPr>
              <a:t>Nagarro GmbH </a:t>
            </a:r>
            <a:r>
              <a:rPr lang="en-US" sz="1100" dirty="0">
                <a:solidFill>
                  <a:srgbClr val="F84E81"/>
                </a:solidFill>
                <a:latin typeface="Calibri Light" panose="020F0302020204030204" pitchFamily="34" charset="0"/>
                <a:cs typeface="Calibri Light" panose="020F0302020204030204" pitchFamily="34" charset="0"/>
              </a:rPr>
              <a:t>|</a:t>
            </a:r>
            <a:r>
              <a:rPr lang="en-US" sz="1100" dirty="0">
                <a:solidFill>
                  <a:schemeClr val="bg1"/>
                </a:solidFill>
                <a:latin typeface="Calibri Light" panose="020F0302020204030204" pitchFamily="34" charset="0"/>
                <a:cs typeface="Calibri Light" panose="020F0302020204030204" pitchFamily="34" charset="0"/>
              </a:rPr>
              <a:t> Vienna / Austria </a:t>
            </a:r>
            <a:r>
              <a:rPr lang="en-US" sz="1100" dirty="0">
                <a:solidFill>
                  <a:srgbClr val="F84E81"/>
                </a:solidFill>
                <a:latin typeface="Calibri Light" panose="020F0302020204030204" pitchFamily="34" charset="0"/>
                <a:cs typeface="Calibri Light" panose="020F0302020204030204" pitchFamily="34" charset="0"/>
              </a:rPr>
              <a:t>|</a:t>
            </a:r>
            <a:r>
              <a:rPr lang="en-US" sz="1100" dirty="0">
                <a:solidFill>
                  <a:schemeClr val="bg1"/>
                </a:solidFill>
                <a:latin typeface="Calibri Light" panose="020F0302020204030204" pitchFamily="34" charset="0"/>
                <a:cs typeface="Calibri Light" panose="020F0302020204030204" pitchFamily="34" charset="0"/>
              </a:rPr>
              <a:t> +43 1 409 58 90-0</a:t>
            </a:r>
            <a:r>
              <a:rPr lang="en-US" sz="1100" dirty="0">
                <a:solidFill>
                  <a:srgbClr val="F84E81"/>
                </a:solidFill>
                <a:latin typeface="Calibri Light" panose="020F0302020204030204" pitchFamily="34" charset="0"/>
                <a:cs typeface="Calibri Light" panose="020F0302020204030204" pitchFamily="34" charset="0"/>
              </a:rPr>
              <a:t> | </a:t>
            </a:r>
            <a:r>
              <a:rPr lang="en-US" sz="1100" dirty="0">
                <a:solidFill>
                  <a:schemeClr val="bg1"/>
                </a:solidFill>
                <a:latin typeface="Calibri Light" panose="020F0302020204030204" pitchFamily="34" charset="0"/>
                <a:cs typeface="Calibri Light" panose="020F0302020204030204" pitchFamily="34" charset="0"/>
              </a:rPr>
              <a:t>www.nagarro.com</a:t>
            </a:r>
            <a:endParaRPr lang="en-US" sz="1100" dirty="0">
              <a:solidFill>
                <a:schemeClr val="bg1"/>
              </a:solidFill>
            </a:endParaRPr>
          </a:p>
        </p:txBody>
      </p:sp>
      <p:sp>
        <p:nvSpPr>
          <p:cNvPr id="21" name="Picture Placeholder 3">
            <a:extLst>
              <a:ext uri="{FF2B5EF4-FFF2-40B4-BE49-F238E27FC236}">
                <a16:creationId xmlns:a16="http://schemas.microsoft.com/office/drawing/2014/main" id="{93EC1A77-F65A-42FD-904A-6952E2E9B9C0}"/>
              </a:ext>
            </a:extLst>
          </p:cNvPr>
          <p:cNvSpPr>
            <a:spLocks noGrp="1"/>
          </p:cNvSpPr>
          <p:nvPr>
            <p:ph type="pic" sz="quarter" idx="19"/>
          </p:nvPr>
        </p:nvSpPr>
        <p:spPr>
          <a:xfrm>
            <a:off x="1019506" y="2299388"/>
            <a:ext cx="3466060" cy="3466060"/>
          </a:xfrm>
          <a:prstGeom prst="ellipse">
            <a:avLst/>
          </a:prstGeom>
        </p:spPr>
        <p:txBody>
          <a:bodyPr anchor="ctr"/>
          <a:lstStyle>
            <a:lvl1pPr marL="0" indent="0" algn="ctr">
              <a:buNone/>
              <a:defRPr/>
            </a:lvl1pPr>
          </a:lstStyle>
          <a:p>
            <a:endParaRPr lang="en-US"/>
          </a:p>
        </p:txBody>
      </p:sp>
    </p:spTree>
    <p:extLst>
      <p:ext uri="{BB962C8B-B14F-4D97-AF65-F5344CB8AC3E}">
        <p14:creationId xmlns:p14="http://schemas.microsoft.com/office/powerpoint/2010/main" val="2272991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C0B577-C21E-4745-9085-5377577A0F58}"/>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 name="Picture 11">
            <a:extLst>
              <a:ext uri="{FF2B5EF4-FFF2-40B4-BE49-F238E27FC236}">
                <a16:creationId xmlns:a16="http://schemas.microsoft.com/office/drawing/2014/main" id="{839C8C86-F967-4537-83F5-66501D0CF109}"/>
              </a:ext>
            </a:extLst>
          </p:cNvPr>
          <p:cNvPicPr>
            <a:picLocks noChangeAspect="1"/>
          </p:cNvPicPr>
          <p:nvPr userDrawn="1"/>
        </p:nvPicPr>
        <p:blipFill>
          <a:blip r:embed="rId2"/>
          <a:stretch>
            <a:fillRect/>
          </a:stretch>
        </p:blipFill>
        <p:spPr>
          <a:xfrm flipH="1">
            <a:off x="8258937" y="-6456"/>
            <a:ext cx="3112418" cy="6858000"/>
          </a:xfrm>
          <a:prstGeom prst="rect">
            <a:avLst/>
          </a:prstGeom>
        </p:spPr>
      </p:pic>
      <p:pic>
        <p:nvPicPr>
          <p:cNvPr id="10" name="Picture 9">
            <a:extLst>
              <a:ext uri="{FF2B5EF4-FFF2-40B4-BE49-F238E27FC236}">
                <a16:creationId xmlns:a16="http://schemas.microsoft.com/office/drawing/2014/main" id="{EB3B4ED6-A6C3-4892-A166-E08527EB5A16}"/>
              </a:ext>
            </a:extLst>
          </p:cNvPr>
          <p:cNvPicPr>
            <a:picLocks noChangeAspect="1"/>
          </p:cNvPicPr>
          <p:nvPr userDrawn="1"/>
        </p:nvPicPr>
        <p:blipFill>
          <a:blip r:embed="rId3"/>
          <a:stretch>
            <a:fillRect/>
          </a:stretch>
        </p:blipFill>
        <p:spPr>
          <a:xfrm>
            <a:off x="1586496" y="2672863"/>
            <a:ext cx="2392489" cy="550564"/>
          </a:xfrm>
          <a:prstGeom prst="rect">
            <a:avLst/>
          </a:prstGeom>
        </p:spPr>
      </p:pic>
      <p:sp>
        <p:nvSpPr>
          <p:cNvPr id="11" name="Rectangle 17">
            <a:extLst>
              <a:ext uri="{FF2B5EF4-FFF2-40B4-BE49-F238E27FC236}">
                <a16:creationId xmlns:a16="http://schemas.microsoft.com/office/drawing/2014/main" id="{423CC21F-78AB-4CC0-BA1D-26A01BCA0F00}"/>
              </a:ext>
            </a:extLst>
          </p:cNvPr>
          <p:cNvSpPr/>
          <p:nvPr userDrawn="1"/>
        </p:nvSpPr>
        <p:spPr>
          <a:xfrm>
            <a:off x="1592903"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Title 1">
            <a:extLst>
              <a:ext uri="{FF2B5EF4-FFF2-40B4-BE49-F238E27FC236}">
                <a16:creationId xmlns:a16="http://schemas.microsoft.com/office/drawing/2014/main" id="{4A07C5A4-ADDB-449C-AB5D-39B2DFD7F250}"/>
              </a:ext>
            </a:extLst>
          </p:cNvPr>
          <p:cNvSpPr>
            <a:spLocks noGrp="1"/>
          </p:cNvSpPr>
          <p:nvPr>
            <p:ph type="title" hasCustomPrompt="1"/>
          </p:nvPr>
        </p:nvSpPr>
        <p:spPr>
          <a:xfrm>
            <a:off x="1495057" y="3403741"/>
            <a:ext cx="4146792" cy="830997"/>
          </a:xfrm>
        </p:spPr>
        <p:txBody>
          <a:bodyPr/>
          <a:lstStyle>
            <a:lvl1pPr>
              <a:lnSpc>
                <a:spcPct val="100000"/>
              </a:lnSpc>
              <a:spcBef>
                <a:spcPts val="0"/>
              </a:spcBef>
              <a:defRPr sz="2400" cap="all" baseline="0">
                <a:solidFill>
                  <a:schemeClr val="bg1"/>
                </a:solidFill>
                <a:latin typeface="+mj-lt"/>
              </a:defRPr>
            </a:lvl1pPr>
          </a:lstStyle>
          <a:p>
            <a:r>
              <a:rPr lang="en-US" dirty="0"/>
              <a:t>Have a message at the end of your presentation</a:t>
            </a:r>
          </a:p>
        </p:txBody>
      </p:sp>
    </p:spTree>
    <p:extLst>
      <p:ext uri="{BB962C8B-B14F-4D97-AF65-F5344CB8AC3E}">
        <p14:creationId xmlns:p14="http://schemas.microsoft.com/office/powerpoint/2010/main" val="183889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5672464"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5638800" y="3041871"/>
            <a:ext cx="5414749" cy="749300"/>
          </a:xfrm>
          <a:prstGeom prst="rect">
            <a:avLst/>
          </a:prstGeom>
        </p:spPr>
        <p:txBody>
          <a:bodyPr/>
          <a:lstStyle>
            <a:lvl1pPr marL="0" indent="0">
              <a:spcBef>
                <a:spcPts val="0"/>
              </a:spcBef>
              <a:buNone/>
              <a:defRPr sz="4400" b="0">
                <a:solidFill>
                  <a:schemeClr val="bg1"/>
                </a:solidFill>
                <a:latin typeface="+mn-lt"/>
              </a:defRPr>
            </a:lvl1pPr>
          </a:lstStyle>
          <a:p>
            <a:pPr lvl="0"/>
            <a:r>
              <a:rPr lang="en-US" dirty="0"/>
              <a:t>HEADLINE OF PPT</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68338" y="1128415"/>
            <a:ext cx="4552950" cy="4552950"/>
          </a:xfrm>
          <a:prstGeom prst="ellipse">
            <a:avLst/>
          </a:prstGeom>
        </p:spPr>
        <p:txBody>
          <a:bodyPr anchor="ctr"/>
          <a:lstStyle>
            <a:lvl1pPr marL="0" indent="0" algn="ctr">
              <a:buNone/>
              <a:defRPr/>
            </a:lvl1pPr>
          </a:lstStyle>
          <a:p>
            <a:endParaRPr lang="en-US"/>
          </a:p>
        </p:txBody>
      </p:sp>
      <p:sp>
        <p:nvSpPr>
          <p:cNvPr id="6" name="Picture Placeholder 5">
            <a:extLst>
              <a:ext uri="{FF2B5EF4-FFF2-40B4-BE49-F238E27FC236}">
                <a16:creationId xmlns:a16="http://schemas.microsoft.com/office/drawing/2014/main" id="{BC00C1E8-168B-42FB-81E1-339A91B9338F}"/>
              </a:ext>
            </a:extLst>
          </p:cNvPr>
          <p:cNvSpPr>
            <a:spLocks noGrp="1"/>
          </p:cNvSpPr>
          <p:nvPr>
            <p:ph type="pic" sz="quarter" idx="15"/>
          </p:nvPr>
        </p:nvSpPr>
        <p:spPr>
          <a:xfrm>
            <a:off x="7734376" y="4343897"/>
            <a:ext cx="2341115" cy="1161635"/>
          </a:xfrm>
          <a:prstGeom prst="rect">
            <a:avLst/>
          </a:prstGeom>
        </p:spPr>
        <p:txBody>
          <a:bodyPr/>
          <a:lstStyle/>
          <a:p>
            <a:endParaRPr lang="en-US" dirty="0"/>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2018 Nagarro – All rights reserved</a:t>
            </a:r>
            <a:endParaRPr lang="en-US" sz="1100" dirty="0">
              <a:solidFill>
                <a:schemeClr val="bg1"/>
              </a:solidFill>
            </a:endParaRPr>
          </a:p>
        </p:txBody>
      </p:sp>
    </p:spTree>
    <p:extLst>
      <p:ext uri="{BB962C8B-B14F-4D97-AF65-F5344CB8AC3E}">
        <p14:creationId xmlns:p14="http://schemas.microsoft.com/office/powerpoint/2010/main" val="40603928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6835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1 with subtitle">
    <p:spTree>
      <p:nvGrpSpPr>
        <p:cNvPr id="1" name=""/>
        <p:cNvGrpSpPr/>
        <p:nvPr/>
      </p:nvGrpSpPr>
      <p:grpSpPr>
        <a:xfrm>
          <a:off x="0" y="0"/>
          <a:ext cx="0" cy="0"/>
          <a:chOff x="0" y="0"/>
          <a:chExt cx="0" cy="0"/>
        </a:xfrm>
      </p:grpSpPr>
      <p:sp>
        <p:nvSpPr>
          <p:cNvPr id="2" name="Rectangle 1"/>
          <p:cNvSpPr/>
          <p:nvPr userDrawn="1"/>
        </p:nvSpPr>
        <p:spPr>
          <a:xfrm>
            <a:off x="-3176" y="0"/>
            <a:ext cx="12195176"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800" dirty="0"/>
          </a:p>
        </p:txBody>
      </p:sp>
      <p:cxnSp>
        <p:nvCxnSpPr>
          <p:cNvPr id="3" name="Straight Connector 2"/>
          <p:cNvCxnSpPr/>
          <p:nvPr userDrawn="1"/>
        </p:nvCxnSpPr>
        <p:spPr>
          <a:xfrm flipV="1">
            <a:off x="415860" y="1244175"/>
            <a:ext cx="11304928" cy="3620"/>
          </a:xfrm>
          <a:prstGeom prst="line">
            <a:avLst/>
          </a:prstGeom>
          <a:ln w="6350"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 name="Freeform 3"/>
          <p:cNvSpPr/>
          <p:nvPr userDrawn="1"/>
        </p:nvSpPr>
        <p:spPr>
          <a:xfrm>
            <a:off x="-3176" y="0"/>
            <a:ext cx="736792"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F8AE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5" name="Freeform 4"/>
          <p:cNvSpPr/>
          <p:nvPr userDrawn="1"/>
        </p:nvSpPr>
        <p:spPr>
          <a:xfrm rot="10800000">
            <a:off x="11455208" y="6121400"/>
            <a:ext cx="736792" cy="736600"/>
          </a:xfrm>
          <a:custGeom>
            <a:avLst/>
            <a:gdLst>
              <a:gd name="connsiteX0" fmla="*/ 3175 w 736600"/>
              <a:gd name="connsiteY0" fmla="*/ 0 h 736600"/>
              <a:gd name="connsiteX1" fmla="*/ 736600 w 736600"/>
              <a:gd name="connsiteY1" fmla="*/ 0 h 736600"/>
              <a:gd name="connsiteX2" fmla="*/ 549275 w 736600"/>
              <a:gd name="connsiteY2" fmla="*/ 193675 h 736600"/>
              <a:gd name="connsiteX3" fmla="*/ 219075 w 736600"/>
              <a:gd name="connsiteY3" fmla="*/ 193675 h 736600"/>
              <a:gd name="connsiteX4" fmla="*/ 219075 w 736600"/>
              <a:gd name="connsiteY4" fmla="*/ 517525 h 736600"/>
              <a:gd name="connsiteX5" fmla="*/ 0 w 736600"/>
              <a:gd name="connsiteY5" fmla="*/ 736600 h 736600"/>
              <a:gd name="connsiteX6" fmla="*/ 3175 w 736600"/>
              <a:gd name="connsiteY6" fmla="*/ 0 h 73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600" h="736600">
                <a:moveTo>
                  <a:pt x="3175" y="0"/>
                </a:moveTo>
                <a:lnTo>
                  <a:pt x="736600" y="0"/>
                </a:lnTo>
                <a:lnTo>
                  <a:pt x="549275" y="193675"/>
                </a:lnTo>
                <a:lnTo>
                  <a:pt x="219075" y="193675"/>
                </a:lnTo>
                <a:lnTo>
                  <a:pt x="219075" y="517525"/>
                </a:lnTo>
                <a:lnTo>
                  <a:pt x="0" y="736600"/>
                </a:lnTo>
                <a:cubicBezTo>
                  <a:pt x="1058" y="491067"/>
                  <a:pt x="2117" y="245533"/>
                  <a:pt x="3175" y="0"/>
                </a:cubicBezTo>
                <a:close/>
              </a:path>
            </a:pathLst>
          </a:custGeom>
          <a:solidFill>
            <a:srgbClr val="387BB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Content Placeholder 6"/>
          <p:cNvSpPr>
            <a:spLocks noGrp="1"/>
          </p:cNvSpPr>
          <p:nvPr>
            <p:ph sz="quarter" idx="16" hasCustomPrompt="1"/>
          </p:nvPr>
        </p:nvSpPr>
        <p:spPr>
          <a:xfrm>
            <a:off x="325497" y="1590676"/>
            <a:ext cx="11536218" cy="4981575"/>
          </a:xfrm>
          <a:prstGeom prst="rect">
            <a:avLst/>
          </a:prstGeom>
        </p:spPr>
        <p:txBody>
          <a:bodyPr/>
          <a:lstStyle>
            <a:lvl1pPr marL="228600" indent="-228600" algn="l" defTabSz="914400" rtl="0" eaLnBrk="1" latinLnBrk="0" hangingPunct="1">
              <a:lnSpc>
                <a:spcPct val="90000"/>
              </a:lnSpc>
              <a:spcBef>
                <a:spcPts val="2400"/>
              </a:spcBef>
              <a:buClr>
                <a:srgbClr val="3E3D40"/>
              </a:buClr>
              <a:buSzPct val="80000"/>
              <a:buFont typeface="Wingdings" panose="05000000000000000000" pitchFamily="2" charset="2"/>
              <a:buChar char="§"/>
              <a:defRPr sz="2400" baseline="0">
                <a:solidFill>
                  <a:srgbClr val="3E3D40"/>
                </a:solidFill>
                <a:latin typeface="+mj-lt"/>
              </a:defRPr>
            </a:lvl1pPr>
            <a:lvl2pPr marL="685800" indent="-228600" algn="l" defTabSz="914400" rtl="0" eaLnBrk="1" latinLnBrk="0" hangingPunct="1">
              <a:lnSpc>
                <a:spcPct val="90000"/>
              </a:lnSpc>
              <a:spcBef>
                <a:spcPts val="500"/>
              </a:spcBef>
              <a:buClr>
                <a:srgbClr val="707173"/>
              </a:buClr>
              <a:buSzPct val="80000"/>
              <a:buFont typeface="Wingdings" panose="05000000000000000000" pitchFamily="2" charset="2"/>
              <a:buChar char="§"/>
              <a:defRPr sz="2000">
                <a:solidFill>
                  <a:schemeClr val="accent3"/>
                </a:solidFill>
                <a:latin typeface="+mj-lt"/>
              </a:defRPr>
            </a:lvl2pPr>
            <a:lvl3pPr marL="1143000" indent="-228600" algn="l" defTabSz="914400" rtl="0" eaLnBrk="1" latinLnBrk="0" hangingPunct="1">
              <a:lnSpc>
                <a:spcPct val="90000"/>
              </a:lnSpc>
              <a:spcBef>
                <a:spcPts val="500"/>
              </a:spcBef>
              <a:buClr>
                <a:srgbClr val="3E3D40"/>
              </a:buClr>
              <a:buSzPct val="80000"/>
              <a:buFont typeface="Wingdings" panose="05000000000000000000" pitchFamily="2" charset="2"/>
              <a:buChar char="§"/>
              <a:defRPr sz="1600">
                <a:solidFill>
                  <a:srgbClr val="9C9E9F"/>
                </a:solidFill>
                <a:latin typeface="+mj-lt"/>
              </a:defRPr>
            </a:lvl3pPr>
          </a:lstStyle>
          <a:p>
            <a:pPr marL="228600" lvl="0" indent="-228600" algn="l" defTabSz="914400" rtl="0" eaLnBrk="1" latinLnBrk="0" hangingPunct="1">
              <a:lnSpc>
                <a:spcPct val="90000"/>
              </a:lnSpc>
              <a:spcBef>
                <a:spcPts val="2400"/>
              </a:spcBef>
              <a:buClr>
                <a:srgbClr val="3E3D40"/>
              </a:buClr>
              <a:buSzPct val="80000"/>
              <a:buFont typeface="Wingdings" panose="05000000000000000000" pitchFamily="2" charset="2"/>
              <a:buChar char="§"/>
            </a:pPr>
            <a:r>
              <a:rPr lang="en-US" dirty="0"/>
              <a:t>Click to add text</a:t>
            </a:r>
          </a:p>
          <a:p>
            <a:pPr marL="685800" lvl="1" indent="-228600" algn="l" defTabSz="914400" rtl="0" eaLnBrk="1" latinLnBrk="0" hangingPunct="1">
              <a:lnSpc>
                <a:spcPct val="90000"/>
              </a:lnSpc>
              <a:spcBef>
                <a:spcPts val="500"/>
              </a:spcBef>
              <a:buClr>
                <a:srgbClr val="707173"/>
              </a:buClr>
              <a:buSzPct val="80000"/>
              <a:buFont typeface="Wingdings" panose="05000000000000000000" pitchFamily="2" charset="2"/>
              <a:buChar char="§"/>
            </a:pPr>
            <a:r>
              <a:rPr lang="en-US" dirty="0"/>
              <a:t>Second level</a:t>
            </a:r>
          </a:p>
          <a:p>
            <a:pPr marL="1143000" lvl="2" indent="-228600" algn="l" defTabSz="914400" rtl="0" eaLnBrk="1" latinLnBrk="0" hangingPunct="1">
              <a:lnSpc>
                <a:spcPct val="90000"/>
              </a:lnSpc>
              <a:spcBef>
                <a:spcPts val="500"/>
              </a:spcBef>
              <a:buClr>
                <a:srgbClr val="3E3D40"/>
              </a:buClr>
              <a:buSzPct val="80000"/>
              <a:buFont typeface="Wingdings" panose="05000000000000000000" pitchFamily="2" charset="2"/>
              <a:buChar char="§"/>
            </a:pPr>
            <a:r>
              <a:rPr lang="en-US" dirty="0"/>
              <a:t>Third level</a:t>
            </a:r>
          </a:p>
        </p:txBody>
      </p:sp>
      <p:sp>
        <p:nvSpPr>
          <p:cNvPr id="7" name="Text Placeholder 6"/>
          <p:cNvSpPr>
            <a:spLocks noGrp="1"/>
          </p:cNvSpPr>
          <p:nvPr>
            <p:ph type="body" sz="quarter" idx="17" hasCustomPrompt="1"/>
          </p:nvPr>
        </p:nvSpPr>
        <p:spPr>
          <a:xfrm>
            <a:off x="325523" y="301626"/>
            <a:ext cx="11540955" cy="777875"/>
          </a:xfrm>
          <a:prstGeom prst="rect">
            <a:avLst/>
          </a:prstGeom>
        </p:spPr>
        <p:txBody>
          <a:bodyPr anchor="ctr"/>
          <a:lstStyle>
            <a:lvl1pPr marL="0" indent="0" defTabSz="463550">
              <a:lnSpc>
                <a:spcPct val="70000"/>
              </a:lnSpc>
              <a:buNone/>
              <a:defRPr lang="en-US" sz="3200" kern="1200" dirty="0" smtClean="0">
                <a:solidFill>
                  <a:srgbClr val="387BBA"/>
                </a:solidFill>
                <a:latin typeface="+mj-lt"/>
                <a:ea typeface="+mn-ea"/>
                <a:cs typeface="+mn-cs"/>
              </a:defRPr>
            </a:lvl1pPr>
          </a:lstStyle>
          <a:p>
            <a:pPr marL="0" lvl="0" indent="0" algn="l" defTabSz="457181" rtl="0" eaLnBrk="1" latinLnBrk="0" hangingPunct="1">
              <a:lnSpc>
                <a:spcPct val="70000"/>
              </a:lnSpc>
              <a:spcBef>
                <a:spcPts val="0"/>
              </a:spcBef>
              <a:spcAft>
                <a:spcPts val="0"/>
              </a:spcAft>
            </a:pPr>
            <a:r>
              <a:rPr lang="en-US" dirty="0"/>
              <a:t>Click to add title</a:t>
            </a:r>
          </a:p>
        </p:txBody>
      </p:sp>
      <p:sp>
        <p:nvSpPr>
          <p:cNvPr id="10" name="Text Placeholder 9"/>
          <p:cNvSpPr>
            <a:spLocks noGrp="1"/>
          </p:cNvSpPr>
          <p:nvPr>
            <p:ph type="body" sz="quarter" idx="18" hasCustomPrompt="1"/>
          </p:nvPr>
        </p:nvSpPr>
        <p:spPr>
          <a:xfrm>
            <a:off x="325523" y="989457"/>
            <a:ext cx="11540955" cy="246888"/>
          </a:xfrm>
          <a:prstGeom prst="rect">
            <a:avLst/>
          </a:prstGeom>
        </p:spPr>
        <p:txBody>
          <a:bodyPr anchor="ctr"/>
          <a:lstStyle>
            <a:lvl1pPr marL="0" marR="0" indent="0" algn="l" defTabSz="457181" rtl="0" eaLnBrk="1" fontAlgn="auto" latinLnBrk="0" hangingPunct="1">
              <a:lnSpc>
                <a:spcPct val="100000"/>
              </a:lnSpc>
              <a:spcBef>
                <a:spcPct val="20000"/>
              </a:spcBef>
              <a:spcAft>
                <a:spcPts val="0"/>
              </a:spcAft>
              <a:buClrTx/>
              <a:buSzTx/>
              <a:buFontTx/>
              <a:buNone/>
              <a:tabLst/>
              <a:defRPr lang="en-IN" sz="2000" kern="1200" noProof="0" dirty="0">
                <a:solidFill>
                  <a:srgbClr val="F8AE3C"/>
                </a:solidFill>
                <a:latin typeface="+mj-lt"/>
                <a:ea typeface="+mn-ea"/>
                <a:cs typeface="+mn-cs"/>
              </a:defRPr>
            </a:lvl1pPr>
          </a:lstStyle>
          <a:p>
            <a:pPr marL="0" marR="0" lvl="0" indent="0" algn="l" defTabSz="457181" rtl="0" eaLnBrk="1" fontAlgn="auto" latinLnBrk="0" hangingPunct="1">
              <a:lnSpc>
                <a:spcPct val="100000"/>
              </a:lnSpc>
              <a:spcBef>
                <a:spcPct val="20000"/>
              </a:spcBef>
              <a:spcAft>
                <a:spcPts val="0"/>
              </a:spcAft>
              <a:buClrTx/>
              <a:buSzTx/>
              <a:buFontTx/>
              <a:buNone/>
              <a:tabLst/>
              <a:defRPr/>
            </a:pPr>
            <a:r>
              <a:rPr lang="en-US" dirty="0"/>
              <a:t>Click to add sub-heading</a:t>
            </a:r>
            <a:endParaRPr kumimoji="0" lang="en-IN" sz="32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451497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1"/>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890273"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856609" y="3041871"/>
            <a:ext cx="5008163" cy="749300"/>
          </a:xfrm>
          <a:prstGeom prst="rect">
            <a:avLst/>
          </a:prstGeom>
        </p:spPr>
        <p:txBody>
          <a:bodyPr/>
          <a:lstStyle>
            <a:lvl1pPr marL="0" indent="0">
              <a:spcBef>
                <a:spcPts val="0"/>
              </a:spcBef>
              <a:buNone/>
              <a:defRPr sz="4400" b="0">
                <a:solidFill>
                  <a:schemeClr val="bg1"/>
                </a:solidFill>
                <a:latin typeface="+mn-lt"/>
              </a:defRPr>
            </a:lvl1pPr>
          </a:lstStyle>
          <a:p>
            <a:pPr lvl="0"/>
            <a:r>
              <a:rPr lang="en-US" dirty="0"/>
              <a:t>CHAPTER-HEADLINE</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091657" y="1128415"/>
            <a:ext cx="4552950" cy="4552950"/>
          </a:xfrm>
          <a:prstGeom prst="ellipse">
            <a:avLst/>
          </a:prstGeom>
        </p:spPr>
        <p:txBody>
          <a:bodyPr anchor="ctr"/>
          <a:lstStyle>
            <a:lvl1pPr marL="0" indent="0" algn="ctr">
              <a:buNone/>
              <a:defRPr/>
            </a:lvl1pPr>
          </a:lstStyle>
          <a:p>
            <a:endParaRPr lang="en-US"/>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2018 Nagarro – All rights reserved</a:t>
            </a:r>
            <a:endParaRPr lang="en-US" sz="1100" dirty="0">
              <a:solidFill>
                <a:schemeClr val="bg1"/>
              </a:solidFill>
            </a:endParaRPr>
          </a:p>
        </p:txBody>
      </p:sp>
      <p:sp>
        <p:nvSpPr>
          <p:cNvPr id="14" name="Text Placeholder 18">
            <a:extLst>
              <a:ext uri="{FF2B5EF4-FFF2-40B4-BE49-F238E27FC236}">
                <a16:creationId xmlns:a16="http://schemas.microsoft.com/office/drawing/2014/main" id="{24CC1D8F-B052-424F-9AFB-DB4F3C6E4EA1}"/>
              </a:ext>
            </a:extLst>
          </p:cNvPr>
          <p:cNvSpPr>
            <a:spLocks noGrp="1"/>
          </p:cNvSpPr>
          <p:nvPr>
            <p:ph type="body" sz="quarter" idx="15" hasCustomPrompt="1"/>
          </p:nvPr>
        </p:nvSpPr>
        <p:spPr>
          <a:xfrm>
            <a:off x="861866" y="2069669"/>
            <a:ext cx="5008163" cy="749300"/>
          </a:xfrm>
          <a:prstGeom prst="rect">
            <a:avLst/>
          </a:prstGeom>
        </p:spPr>
        <p:txBody>
          <a:bodyPr/>
          <a:lstStyle>
            <a:lvl1pPr marL="0" indent="0">
              <a:spcBef>
                <a:spcPts val="0"/>
              </a:spcBef>
              <a:buNone/>
              <a:defRPr sz="4400" b="1">
                <a:solidFill>
                  <a:schemeClr val="bg2"/>
                </a:solidFill>
                <a:latin typeface="+mn-lt"/>
              </a:defRPr>
            </a:lvl1pPr>
          </a:lstStyle>
          <a:p>
            <a:pPr lvl="0"/>
            <a:r>
              <a:rPr lang="en-US" dirty="0"/>
              <a:t>##</a:t>
            </a:r>
          </a:p>
        </p:txBody>
      </p:sp>
    </p:spTree>
    <p:extLst>
      <p:ext uri="{BB962C8B-B14F-4D97-AF65-F5344CB8AC3E}">
        <p14:creationId xmlns:p14="http://schemas.microsoft.com/office/powerpoint/2010/main" val="218823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798F-0E76-4182-A746-F0A6E61F1D3E}"/>
              </a:ext>
            </a:extLst>
          </p:cNvPr>
          <p:cNvSpPr>
            <a:spLocks noGrp="1"/>
          </p:cNvSpPr>
          <p:nvPr>
            <p:ph type="title"/>
          </p:nvPr>
        </p:nvSpPr>
        <p:spPr/>
        <p:txBody>
          <a:bodyPr/>
          <a:lstStyle>
            <a:lvl1pPr>
              <a:defRPr b="0">
                <a:solidFill>
                  <a:schemeClr val="tx1"/>
                </a:solidFill>
                <a:latin typeface="+mn-lt"/>
              </a:defRPr>
            </a:lvl1pPr>
          </a:lstStyle>
          <a:p>
            <a:r>
              <a:rPr lang="en-US" dirty="0"/>
              <a:t>Click to edit Master title style</a:t>
            </a:r>
          </a:p>
        </p:txBody>
      </p:sp>
      <p:sp>
        <p:nvSpPr>
          <p:cNvPr id="8" name="Text Placeholder 7">
            <a:extLst>
              <a:ext uri="{FF2B5EF4-FFF2-40B4-BE49-F238E27FC236}">
                <a16:creationId xmlns:a16="http://schemas.microsoft.com/office/drawing/2014/main" id="{CA32FA08-068C-478F-BCEE-178529E72374}"/>
              </a:ext>
            </a:extLst>
          </p:cNvPr>
          <p:cNvSpPr>
            <a:spLocks noGrp="1"/>
          </p:cNvSpPr>
          <p:nvPr>
            <p:ph type="body" sz="quarter" idx="13" hasCustomPrompt="1"/>
          </p:nvPr>
        </p:nvSpPr>
        <p:spPr>
          <a:xfrm>
            <a:off x="1748045"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9" name="Text Placeholder 7">
            <a:extLst>
              <a:ext uri="{FF2B5EF4-FFF2-40B4-BE49-F238E27FC236}">
                <a16:creationId xmlns:a16="http://schemas.microsoft.com/office/drawing/2014/main" id="{9E6A1F6C-D620-4124-B802-6CF496180152}"/>
              </a:ext>
            </a:extLst>
          </p:cNvPr>
          <p:cNvSpPr>
            <a:spLocks noGrp="1"/>
          </p:cNvSpPr>
          <p:nvPr>
            <p:ph type="body" sz="quarter" idx="14" hasCustomPrompt="1"/>
          </p:nvPr>
        </p:nvSpPr>
        <p:spPr>
          <a:xfrm>
            <a:off x="1748045"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29" name="Text Placeholder 7">
            <a:extLst>
              <a:ext uri="{FF2B5EF4-FFF2-40B4-BE49-F238E27FC236}">
                <a16:creationId xmlns:a16="http://schemas.microsoft.com/office/drawing/2014/main" id="{9B1CD0A7-BD46-4BFE-8A32-052003026B4A}"/>
              </a:ext>
            </a:extLst>
          </p:cNvPr>
          <p:cNvSpPr>
            <a:spLocks noGrp="1"/>
          </p:cNvSpPr>
          <p:nvPr>
            <p:ph type="body" sz="quarter" idx="19" hasCustomPrompt="1"/>
          </p:nvPr>
        </p:nvSpPr>
        <p:spPr>
          <a:xfrm>
            <a:off x="6880853"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30" name="Text Placeholder 7">
            <a:extLst>
              <a:ext uri="{FF2B5EF4-FFF2-40B4-BE49-F238E27FC236}">
                <a16:creationId xmlns:a16="http://schemas.microsoft.com/office/drawing/2014/main" id="{7DE0D52A-A476-4A70-8BD3-6A8EC92763DE}"/>
              </a:ext>
            </a:extLst>
          </p:cNvPr>
          <p:cNvSpPr>
            <a:spLocks noGrp="1"/>
          </p:cNvSpPr>
          <p:nvPr>
            <p:ph type="body" sz="quarter" idx="20" hasCustomPrompt="1"/>
          </p:nvPr>
        </p:nvSpPr>
        <p:spPr>
          <a:xfrm>
            <a:off x="6880853"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44" name="Text Placeholder 7">
            <a:extLst>
              <a:ext uri="{FF2B5EF4-FFF2-40B4-BE49-F238E27FC236}">
                <a16:creationId xmlns:a16="http://schemas.microsoft.com/office/drawing/2014/main" id="{54241FF7-52E9-4181-8F0A-58FBBC7353A1}"/>
              </a:ext>
            </a:extLst>
          </p:cNvPr>
          <p:cNvSpPr>
            <a:spLocks noGrp="1"/>
          </p:cNvSpPr>
          <p:nvPr>
            <p:ph type="body" sz="quarter" idx="24" hasCustomPrompt="1"/>
          </p:nvPr>
        </p:nvSpPr>
        <p:spPr>
          <a:xfrm>
            <a:off x="6229948" y="2303479"/>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
        <p:nvSpPr>
          <p:cNvPr id="47" name="Text Placeholder 7">
            <a:extLst>
              <a:ext uri="{FF2B5EF4-FFF2-40B4-BE49-F238E27FC236}">
                <a16:creationId xmlns:a16="http://schemas.microsoft.com/office/drawing/2014/main" id="{E65E79FE-9CD6-47E6-8C43-002A8769144D}"/>
              </a:ext>
            </a:extLst>
          </p:cNvPr>
          <p:cNvSpPr>
            <a:spLocks noGrp="1"/>
          </p:cNvSpPr>
          <p:nvPr>
            <p:ph type="body" sz="quarter" idx="27" hasCustomPrompt="1"/>
          </p:nvPr>
        </p:nvSpPr>
        <p:spPr>
          <a:xfrm>
            <a:off x="1097140" y="2297909"/>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
        <p:nvSpPr>
          <p:cNvPr id="15" name="Text Placeholder 7">
            <a:extLst>
              <a:ext uri="{FF2B5EF4-FFF2-40B4-BE49-F238E27FC236}">
                <a16:creationId xmlns:a16="http://schemas.microsoft.com/office/drawing/2014/main" id="{880E0D14-DC25-4D2A-BAB6-1C05F627BBF7}"/>
              </a:ext>
            </a:extLst>
          </p:cNvPr>
          <p:cNvSpPr>
            <a:spLocks noGrp="1"/>
          </p:cNvSpPr>
          <p:nvPr>
            <p:ph type="body" sz="quarter" idx="28" hasCustomPrompt="1"/>
          </p:nvPr>
        </p:nvSpPr>
        <p:spPr>
          <a:xfrm>
            <a:off x="1754141"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16" name="Text Placeholder 7">
            <a:extLst>
              <a:ext uri="{FF2B5EF4-FFF2-40B4-BE49-F238E27FC236}">
                <a16:creationId xmlns:a16="http://schemas.microsoft.com/office/drawing/2014/main" id="{100389D8-41D3-4EF6-A561-72345B3CACEF}"/>
              </a:ext>
            </a:extLst>
          </p:cNvPr>
          <p:cNvSpPr>
            <a:spLocks noGrp="1"/>
          </p:cNvSpPr>
          <p:nvPr>
            <p:ph type="body" sz="quarter" idx="29" hasCustomPrompt="1"/>
          </p:nvPr>
        </p:nvSpPr>
        <p:spPr>
          <a:xfrm>
            <a:off x="1754141"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17" name="Text Placeholder 7">
            <a:extLst>
              <a:ext uri="{FF2B5EF4-FFF2-40B4-BE49-F238E27FC236}">
                <a16:creationId xmlns:a16="http://schemas.microsoft.com/office/drawing/2014/main" id="{36BDDC69-B2CB-4C58-97EC-3B2D1AC03390}"/>
              </a:ext>
            </a:extLst>
          </p:cNvPr>
          <p:cNvSpPr>
            <a:spLocks noGrp="1"/>
          </p:cNvSpPr>
          <p:nvPr>
            <p:ph type="body" sz="quarter" idx="30" hasCustomPrompt="1"/>
          </p:nvPr>
        </p:nvSpPr>
        <p:spPr>
          <a:xfrm>
            <a:off x="6886949"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dirty="0"/>
              <a:t>HEADER</a:t>
            </a:r>
          </a:p>
        </p:txBody>
      </p:sp>
      <p:sp>
        <p:nvSpPr>
          <p:cNvPr id="18" name="Text Placeholder 7">
            <a:extLst>
              <a:ext uri="{FF2B5EF4-FFF2-40B4-BE49-F238E27FC236}">
                <a16:creationId xmlns:a16="http://schemas.microsoft.com/office/drawing/2014/main" id="{F156259C-3E85-4E27-A900-E5FEF32FC03F}"/>
              </a:ext>
            </a:extLst>
          </p:cNvPr>
          <p:cNvSpPr>
            <a:spLocks noGrp="1"/>
          </p:cNvSpPr>
          <p:nvPr>
            <p:ph type="body" sz="quarter" idx="31" hasCustomPrompt="1"/>
          </p:nvPr>
        </p:nvSpPr>
        <p:spPr>
          <a:xfrm>
            <a:off x="6886949"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dirty="0"/>
              <a:t>SUBHEADER</a:t>
            </a:r>
          </a:p>
        </p:txBody>
      </p:sp>
      <p:sp>
        <p:nvSpPr>
          <p:cNvPr id="19" name="Text Placeholder 7">
            <a:extLst>
              <a:ext uri="{FF2B5EF4-FFF2-40B4-BE49-F238E27FC236}">
                <a16:creationId xmlns:a16="http://schemas.microsoft.com/office/drawing/2014/main" id="{5D04F8F1-FFF5-4243-A668-5A79CE4A653B}"/>
              </a:ext>
            </a:extLst>
          </p:cNvPr>
          <p:cNvSpPr>
            <a:spLocks noGrp="1"/>
          </p:cNvSpPr>
          <p:nvPr>
            <p:ph type="body" sz="quarter" idx="32" hasCustomPrompt="1"/>
          </p:nvPr>
        </p:nvSpPr>
        <p:spPr>
          <a:xfrm>
            <a:off x="6236044" y="3800047"/>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
        <p:nvSpPr>
          <p:cNvPr id="20" name="Text Placeholder 7">
            <a:extLst>
              <a:ext uri="{FF2B5EF4-FFF2-40B4-BE49-F238E27FC236}">
                <a16:creationId xmlns:a16="http://schemas.microsoft.com/office/drawing/2014/main" id="{79B44392-9FED-4355-BD1A-CAD85ED07733}"/>
              </a:ext>
            </a:extLst>
          </p:cNvPr>
          <p:cNvSpPr>
            <a:spLocks noGrp="1"/>
          </p:cNvSpPr>
          <p:nvPr>
            <p:ph type="body" sz="quarter" idx="33" hasCustomPrompt="1"/>
          </p:nvPr>
        </p:nvSpPr>
        <p:spPr>
          <a:xfrm>
            <a:off x="1103236" y="3794477"/>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dirty="0" err="1"/>
              <a:t>Nr</a:t>
            </a:r>
            <a:r>
              <a:rPr lang="en-US" dirty="0"/>
              <a:t>.</a:t>
            </a:r>
          </a:p>
        </p:txBody>
      </p:sp>
    </p:spTree>
    <p:extLst>
      <p:ext uri="{BB962C8B-B14F-4D97-AF65-F5344CB8AC3E}">
        <p14:creationId xmlns:p14="http://schemas.microsoft.com/office/powerpoint/2010/main" val="411157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3892286"/>
            <a:ext cx="5312682" cy="2408918"/>
          </a:xfrm>
          <a:prstGeom prst="rect">
            <a:avLst/>
          </a:prstGeom>
        </p:spPr>
        <p:txBody>
          <a:bodyPr/>
          <a:lstStyle>
            <a:lvl1pPr marL="0" indent="0">
              <a:buNone/>
              <a:defRPr>
                <a:solidFill>
                  <a:srgbClr val="616161"/>
                </a:solidFill>
              </a:defRPr>
            </a:lvl1pPr>
          </a:lstStyle>
          <a:p>
            <a:pPr lvl="0"/>
            <a:r>
              <a:rPr lang="en-US" dirty="0"/>
              <a:t>Click to edit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rgbClr val="616161"/>
                </a:solidFill>
                <a:latin typeface="+mn-lt"/>
              </a:defRPr>
            </a:lvl1pPr>
          </a:lstStyle>
          <a:p>
            <a:r>
              <a:rPr lang="en-US" dirty="0"/>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Tree>
    <p:extLst>
      <p:ext uri="{BB962C8B-B14F-4D97-AF65-F5344CB8AC3E}">
        <p14:creationId xmlns:p14="http://schemas.microsoft.com/office/powerpoint/2010/main" val="314309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with phot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2827283"/>
            <a:ext cx="5017938" cy="3305759"/>
          </a:xfrm>
          <a:prstGeom prst="rect">
            <a:avLst/>
          </a:prstGeom>
        </p:spPr>
        <p:txBody>
          <a:bodyPr/>
          <a:lstStyle>
            <a:lvl1pPr marL="0" indent="0">
              <a:buNone/>
              <a:defRPr>
                <a:solidFill>
                  <a:srgbClr val="616161"/>
                </a:solidFill>
              </a:defRPr>
            </a:lvl1pPr>
          </a:lstStyle>
          <a:p>
            <a:pPr lvl="0"/>
            <a:r>
              <a:rPr lang="en-US" dirty="0"/>
              <a:t>Click to edit text: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chemeClr val="tx1"/>
                </a:solidFill>
                <a:latin typeface="+mn-lt"/>
              </a:defRPr>
            </a:lvl1pPr>
          </a:lstStyle>
          <a:p>
            <a:r>
              <a:rPr lang="en-US" dirty="0"/>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
        <p:nvSpPr>
          <p:cNvPr id="6" name="Picture Placeholder 8">
            <a:extLst>
              <a:ext uri="{FF2B5EF4-FFF2-40B4-BE49-F238E27FC236}">
                <a16:creationId xmlns:a16="http://schemas.microsoft.com/office/drawing/2014/main" id="{2EDEB566-A935-4808-8F3D-AC8264F5C837}"/>
              </a:ext>
            </a:extLst>
          </p:cNvPr>
          <p:cNvSpPr>
            <a:spLocks noGrp="1"/>
          </p:cNvSpPr>
          <p:nvPr>
            <p:ph type="pic" sz="quarter" idx="13"/>
          </p:nvPr>
        </p:nvSpPr>
        <p:spPr>
          <a:xfrm>
            <a:off x="668545" y="2827283"/>
            <a:ext cx="4544586" cy="3302143"/>
          </a:xfrm>
          <a:prstGeom prst="rect">
            <a:avLst/>
          </a:prstGeom>
        </p:spPr>
        <p:txBody>
          <a:bodyPr/>
          <a:lstStyle/>
          <a:p>
            <a:endParaRPr lang="en-US" dirty="0"/>
          </a:p>
        </p:txBody>
      </p:sp>
      <p:cxnSp>
        <p:nvCxnSpPr>
          <p:cNvPr id="8" name="Straight Connector 14">
            <a:extLst>
              <a:ext uri="{FF2B5EF4-FFF2-40B4-BE49-F238E27FC236}">
                <a16:creationId xmlns:a16="http://schemas.microsoft.com/office/drawing/2014/main" id="{2F6AE52C-286B-448B-929B-AACE4ABCA1F4}"/>
              </a:ext>
            </a:extLst>
          </p:cNvPr>
          <p:cNvCxnSpPr/>
          <p:nvPr userDrawn="1"/>
        </p:nvCxnSpPr>
        <p:spPr>
          <a:xfrm>
            <a:off x="3752631" y="2795753"/>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74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field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
        <p:nvSpPr>
          <p:cNvPr id="6" name="Text Placeholder 5">
            <a:extLst>
              <a:ext uri="{FF2B5EF4-FFF2-40B4-BE49-F238E27FC236}">
                <a16:creationId xmlns:a16="http://schemas.microsoft.com/office/drawing/2014/main" id="{D58F7986-94D9-4F5E-80E5-9C036ED99E7B}"/>
              </a:ext>
            </a:extLst>
          </p:cNvPr>
          <p:cNvSpPr>
            <a:spLocks noGrp="1"/>
          </p:cNvSpPr>
          <p:nvPr>
            <p:ph type="body" sz="quarter" idx="15"/>
          </p:nvPr>
        </p:nvSpPr>
        <p:spPr>
          <a:xfrm>
            <a:off x="668338" y="1625599"/>
            <a:ext cx="10385425" cy="4305300"/>
          </a:xfrm>
          <a:prstGeom prst="rect">
            <a:avLst/>
          </a:prstGeom>
        </p:spPr>
        <p:txBody>
          <a:bodyPr/>
          <a:lstStyle>
            <a:lvl1pPr>
              <a:buClr>
                <a:schemeClr val="accent2"/>
              </a:buClr>
              <a:defRPr>
                <a:solidFill>
                  <a:srgbClr val="616161"/>
                </a:solidFill>
              </a:defRPr>
            </a:lvl1pPr>
            <a:lvl2pPr marL="719138" indent="-269875">
              <a:buClr>
                <a:schemeClr val="accent2"/>
              </a:buClr>
              <a:buSzPct val="65000"/>
              <a:buFont typeface="Courier New" panose="02070309020205020404" pitchFamily="49" charset="0"/>
              <a:buChar char="o"/>
              <a:defRPr>
                <a:solidFill>
                  <a:srgbClr val="616161"/>
                </a:solidFill>
              </a:defRPr>
            </a:lvl2pPr>
            <a:lvl3pPr marL="1252538" indent="-269875">
              <a:buClr>
                <a:schemeClr val="accent2"/>
              </a:buClr>
              <a:buSzPct val="65000"/>
              <a:buFont typeface="Courier New" panose="02070309020205020404" pitchFamily="49" charset="0"/>
              <a:buChar char="o"/>
              <a:defRPr>
                <a:solidFill>
                  <a:srgbClr val="616161"/>
                </a:solidFill>
              </a:defRPr>
            </a:lvl3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669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field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5E258CD5-DC86-4E81-A726-B1380AF63BA2}"/>
              </a:ext>
            </a:extLst>
          </p:cNvPr>
          <p:cNvSpPr>
            <a:spLocks noGrp="1"/>
          </p:cNvSpPr>
          <p:nvPr>
            <p:ph type="body" sz="quarter" idx="13" hasCustomPrompt="1"/>
          </p:nvPr>
        </p:nvSpPr>
        <p:spPr>
          <a:xfrm>
            <a:off x="668338" y="1625600"/>
            <a:ext cx="10385425" cy="4305300"/>
          </a:xfrm>
          <a:prstGeom prst="rect">
            <a:avLst/>
          </a:prstGeom>
        </p:spPr>
        <p:txBody>
          <a:bodyPr/>
          <a:lstStyle>
            <a:lvl1pPr marL="0" indent="0">
              <a:buNone/>
              <a:defRPr>
                <a:solidFill>
                  <a:srgbClr val="616161"/>
                </a:solidFill>
              </a:defRPr>
            </a:lvl1pPr>
          </a:lstStyle>
          <a:p>
            <a:pPr lvl="0"/>
            <a:r>
              <a:rPr lang="en-US" dirty="0"/>
              <a:t>Insert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a:t>
            </a:r>
            <a:r>
              <a:rPr lang="en-US" dirty="0" err="1"/>
              <a:t>sunt</a:t>
            </a:r>
            <a:r>
              <a:rPr lang="en-US" dirty="0"/>
              <a: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endParaRPr lang="en-US" dirty="0"/>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Tree>
    <p:extLst>
      <p:ext uri="{BB962C8B-B14F-4D97-AF65-F5344CB8AC3E}">
        <p14:creationId xmlns:p14="http://schemas.microsoft.com/office/powerpoint/2010/main" val="240757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field dou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dirty="0"/>
              <a:t>Click to edit </a:t>
            </a:r>
            <a:r>
              <a:rPr lang="en-US" dirty="0" err="1"/>
              <a:t>subheadline</a:t>
            </a:r>
            <a:endParaRPr lang="en-US" dirty="0"/>
          </a:p>
        </p:txBody>
      </p:sp>
      <p:sp>
        <p:nvSpPr>
          <p:cNvPr id="7" name="Text Placeholder 5">
            <a:extLst>
              <a:ext uri="{FF2B5EF4-FFF2-40B4-BE49-F238E27FC236}">
                <a16:creationId xmlns:a16="http://schemas.microsoft.com/office/drawing/2014/main" id="{92715397-AFBE-4E04-A77C-B8A6359BCF91}"/>
              </a:ext>
            </a:extLst>
          </p:cNvPr>
          <p:cNvSpPr>
            <a:spLocks noGrp="1"/>
          </p:cNvSpPr>
          <p:nvPr>
            <p:ph type="body" sz="quarter" idx="16"/>
          </p:nvPr>
        </p:nvSpPr>
        <p:spPr>
          <a:xfrm>
            <a:off x="1890589"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57188" indent="-174625">
              <a:buClr>
                <a:schemeClr val="accent2"/>
              </a:buClr>
              <a:buSzPct val="65000"/>
              <a:buFont typeface="Courier New" panose="02070309020205020404" pitchFamily="49" charset="0"/>
              <a:buChar char="o"/>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dirty="0"/>
              <a:t>Edit Master text styles</a:t>
            </a:r>
          </a:p>
          <a:p>
            <a:pPr lvl="1"/>
            <a:r>
              <a:rPr lang="en-US" dirty="0"/>
              <a:t>Second level</a:t>
            </a:r>
          </a:p>
          <a:p>
            <a:pPr lvl="2"/>
            <a:r>
              <a:rPr lang="en-US" dirty="0"/>
              <a:t>Third level</a:t>
            </a:r>
          </a:p>
        </p:txBody>
      </p:sp>
      <p:sp>
        <p:nvSpPr>
          <p:cNvPr id="8" name="Text Placeholder 5">
            <a:extLst>
              <a:ext uri="{FF2B5EF4-FFF2-40B4-BE49-F238E27FC236}">
                <a16:creationId xmlns:a16="http://schemas.microsoft.com/office/drawing/2014/main" id="{E9307932-E750-4F4A-83E5-DF921E397C80}"/>
              </a:ext>
            </a:extLst>
          </p:cNvPr>
          <p:cNvSpPr>
            <a:spLocks noGrp="1"/>
          </p:cNvSpPr>
          <p:nvPr>
            <p:ph type="body" sz="quarter" idx="17" hasCustomPrompt="1"/>
          </p:nvPr>
        </p:nvSpPr>
        <p:spPr>
          <a:xfrm>
            <a:off x="6025896"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57188" indent="-157163">
              <a:buClr>
                <a:schemeClr val="accent2"/>
              </a:buClr>
              <a:buSzPct val="65000"/>
              <a:buFont typeface="Courier New" panose="02070309020205020404" pitchFamily="49" charset="0"/>
              <a:buChar char="o"/>
              <a:tabLst>
                <a:tab pos="357188" algn="l"/>
              </a:tabLst>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dirty="0"/>
              <a:t>Edit Master text styles</a:t>
            </a:r>
          </a:p>
          <a:p>
            <a:pPr lvl="1"/>
            <a:r>
              <a:rPr lang="en-US" dirty="0"/>
              <a:t>Second level</a:t>
            </a:r>
          </a:p>
          <a:p>
            <a:pPr lvl="2"/>
            <a:r>
              <a:rPr lang="en-US" dirty="0"/>
              <a:t>Third level</a:t>
            </a:r>
          </a:p>
        </p:txBody>
      </p:sp>
      <p:sp>
        <p:nvSpPr>
          <p:cNvPr id="10" name="Text Placeholder 5">
            <a:extLst>
              <a:ext uri="{FF2B5EF4-FFF2-40B4-BE49-F238E27FC236}">
                <a16:creationId xmlns:a16="http://schemas.microsoft.com/office/drawing/2014/main" id="{A61291A9-0445-455D-ADBD-A5AFD8777390}"/>
              </a:ext>
            </a:extLst>
          </p:cNvPr>
          <p:cNvSpPr>
            <a:spLocks noGrp="1"/>
          </p:cNvSpPr>
          <p:nvPr>
            <p:ph type="body" sz="quarter" idx="18" hasCustomPrompt="1"/>
          </p:nvPr>
        </p:nvSpPr>
        <p:spPr>
          <a:xfrm>
            <a:off x="530913" y="146460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dirty="0"/>
              <a:t>No.</a:t>
            </a:r>
          </a:p>
        </p:txBody>
      </p:sp>
      <p:sp>
        <p:nvSpPr>
          <p:cNvPr id="11" name="Text Placeholder 5">
            <a:extLst>
              <a:ext uri="{FF2B5EF4-FFF2-40B4-BE49-F238E27FC236}">
                <a16:creationId xmlns:a16="http://schemas.microsoft.com/office/drawing/2014/main" id="{2CAF4FAA-5333-496C-B5D9-B07D7F9F928B}"/>
              </a:ext>
            </a:extLst>
          </p:cNvPr>
          <p:cNvSpPr>
            <a:spLocks noGrp="1"/>
          </p:cNvSpPr>
          <p:nvPr>
            <p:ph type="body" sz="quarter" idx="19" hasCustomPrompt="1"/>
          </p:nvPr>
        </p:nvSpPr>
        <p:spPr>
          <a:xfrm>
            <a:off x="9959400" y="524789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dirty="0"/>
              <a:t>No.</a:t>
            </a:r>
          </a:p>
        </p:txBody>
      </p:sp>
    </p:spTree>
    <p:extLst>
      <p:ext uri="{BB962C8B-B14F-4D97-AF65-F5344CB8AC3E}">
        <p14:creationId xmlns:p14="http://schemas.microsoft.com/office/powerpoint/2010/main" val="121353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01DFC53-998A-4925-8623-54995EFD6F3A}"/>
              </a:ext>
            </a:extLst>
          </p:cNvPr>
          <p:cNvPicPr>
            <a:picLocks noChangeAspect="1"/>
          </p:cNvPicPr>
          <p:nvPr userDrawn="1"/>
        </p:nvPicPr>
        <p:blipFill>
          <a:blip r:embed="rId23"/>
          <a:stretch>
            <a:fillRect/>
          </a:stretch>
        </p:blipFill>
        <p:spPr>
          <a:xfrm>
            <a:off x="390503" y="6493742"/>
            <a:ext cx="971593" cy="222186"/>
          </a:xfrm>
          <a:prstGeom prst="rect">
            <a:avLst/>
          </a:prstGeom>
        </p:spPr>
      </p:pic>
      <p:sp>
        <p:nvSpPr>
          <p:cNvPr id="35" name="Title Placeholder 1">
            <a:extLst>
              <a:ext uri="{FF2B5EF4-FFF2-40B4-BE49-F238E27FC236}">
                <a16:creationId xmlns:a16="http://schemas.microsoft.com/office/drawing/2014/main" id="{06E0AE3B-9B62-4465-88CB-B7B7833F5860}"/>
              </a:ext>
            </a:extLst>
          </p:cNvPr>
          <p:cNvSpPr>
            <a:spLocks noGrp="1"/>
          </p:cNvSpPr>
          <p:nvPr>
            <p:ph type="title"/>
          </p:nvPr>
        </p:nvSpPr>
        <p:spPr>
          <a:xfrm>
            <a:off x="668545" y="381575"/>
            <a:ext cx="10385004" cy="590931"/>
          </a:xfrm>
          <a:prstGeom prst="rect">
            <a:avLst/>
          </a:prstGeom>
        </p:spPr>
        <p:txBody>
          <a:bodyPr vert="horz" wrap="square" lIns="91440" tIns="45720" rIns="91440" bIns="45720" rtlCol="0" anchor="t" anchorCtr="0">
            <a:spAutoFit/>
          </a:bodyPr>
          <a:lstStyle/>
          <a:p>
            <a:r>
              <a:rPr lang="en-US" dirty="0"/>
              <a:t>CLICK TO EDIT MASTER TITLE STYLE</a:t>
            </a:r>
          </a:p>
        </p:txBody>
      </p:sp>
      <p:pic>
        <p:nvPicPr>
          <p:cNvPr id="37" name="Picture 36">
            <a:extLst>
              <a:ext uri="{FF2B5EF4-FFF2-40B4-BE49-F238E27FC236}">
                <a16:creationId xmlns:a16="http://schemas.microsoft.com/office/drawing/2014/main" id="{89047AB5-CF7E-495F-AEA9-28F5B2B5E7F9}"/>
              </a:ext>
            </a:extLst>
          </p:cNvPr>
          <p:cNvPicPr>
            <a:picLocks noChangeAspect="1"/>
          </p:cNvPicPr>
          <p:nvPr userDrawn="1"/>
        </p:nvPicPr>
        <p:blipFill rotWithShape="1">
          <a:blip r:embed="rId24" cstate="screen">
            <a:extLst>
              <a:ext uri="{28A0092B-C50C-407E-A947-70E740481C1C}">
                <a14:useLocalDpi xmlns:a14="http://schemas.microsoft.com/office/drawing/2010/main"/>
              </a:ext>
            </a:extLst>
          </a:blip>
          <a:srcRect r="15608" b="42770"/>
          <a:stretch/>
        </p:blipFill>
        <p:spPr>
          <a:xfrm rot="16200000">
            <a:off x="8691977" y="2771226"/>
            <a:ext cx="6273800" cy="726251"/>
          </a:xfrm>
          <a:prstGeom prst="rect">
            <a:avLst/>
          </a:prstGeom>
        </p:spPr>
      </p:pic>
      <p:sp>
        <p:nvSpPr>
          <p:cNvPr id="38" name="Rectangle 37">
            <a:extLst>
              <a:ext uri="{FF2B5EF4-FFF2-40B4-BE49-F238E27FC236}">
                <a16:creationId xmlns:a16="http://schemas.microsoft.com/office/drawing/2014/main" id="{78129196-D3FD-43BB-874B-2E0285FB48F6}"/>
              </a:ext>
            </a:extLst>
          </p:cNvPr>
          <p:cNvSpPr/>
          <p:nvPr userDrawn="1"/>
        </p:nvSpPr>
        <p:spPr>
          <a:xfrm>
            <a:off x="11439132" y="6219472"/>
            <a:ext cx="756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 name="Rectangle 3">
            <a:extLst>
              <a:ext uri="{FF2B5EF4-FFF2-40B4-BE49-F238E27FC236}">
                <a16:creationId xmlns:a16="http://schemas.microsoft.com/office/drawing/2014/main" id="{588072A5-439F-4750-8D43-6184C6396837}"/>
              </a:ext>
            </a:extLst>
          </p:cNvPr>
          <p:cNvSpPr/>
          <p:nvPr userDrawn="1"/>
        </p:nvSpPr>
        <p:spPr>
          <a:xfrm>
            <a:off x="1456574" y="6433279"/>
            <a:ext cx="2263761" cy="261610"/>
          </a:xfrm>
          <a:prstGeom prst="rect">
            <a:avLst/>
          </a:prstGeom>
        </p:spPr>
        <p:txBody>
          <a:bodyPr wrap="none">
            <a:spAutoFit/>
          </a:bodyPr>
          <a:lstStyle/>
          <a:p>
            <a:r>
              <a:rPr lang="en-US" sz="1100" dirty="0">
                <a:solidFill>
                  <a:schemeClr val="tx1">
                    <a:lumMod val="50000"/>
                    <a:lumOff val="50000"/>
                  </a:schemeClr>
                </a:solidFill>
                <a:latin typeface="Calibri Light" panose="020F0302020204030204" pitchFamily="34" charset="0"/>
                <a:cs typeface="Calibri Light" panose="020F0302020204030204" pitchFamily="34" charset="0"/>
              </a:rPr>
              <a:t>©</a:t>
            </a:r>
            <a:r>
              <a:rPr lang="vi-VN" sz="1100" dirty="0">
                <a:solidFill>
                  <a:schemeClr val="tx1">
                    <a:lumMod val="50000"/>
                    <a:lumOff val="50000"/>
                  </a:schemeClr>
                </a:solidFill>
                <a:latin typeface="Calibri Light" panose="020F0302020204030204" pitchFamily="34" charset="0"/>
                <a:cs typeface="Calibri Light" panose="020F0302020204030204" pitchFamily="34" charset="0"/>
              </a:rPr>
              <a:t> 2018 Nagarro – All rights reserved</a:t>
            </a:r>
            <a:endParaRPr lang="en-US" sz="1100" dirty="0">
              <a:solidFill>
                <a:schemeClr val="tx1">
                  <a:lumMod val="50000"/>
                  <a:lumOff val="50000"/>
                </a:schemeClr>
              </a:solidFill>
            </a:endParaRPr>
          </a:p>
        </p:txBody>
      </p:sp>
      <p:cxnSp>
        <p:nvCxnSpPr>
          <p:cNvPr id="6" name="Straight Connector 5">
            <a:extLst>
              <a:ext uri="{FF2B5EF4-FFF2-40B4-BE49-F238E27FC236}">
                <a16:creationId xmlns:a16="http://schemas.microsoft.com/office/drawing/2014/main" id="{691A1FD9-4F63-4F16-9818-0E1200200581}"/>
              </a:ext>
            </a:extLst>
          </p:cNvPr>
          <p:cNvCxnSpPr/>
          <p:nvPr userDrawn="1"/>
        </p:nvCxnSpPr>
        <p:spPr>
          <a:xfrm>
            <a:off x="547933" y="305565"/>
            <a:ext cx="0" cy="742950"/>
          </a:xfrm>
          <a:prstGeom prst="line">
            <a:avLst/>
          </a:prstGeom>
          <a:ln w="76200">
            <a:solidFill>
              <a:srgbClr val="202C56"/>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F52749F-635B-438A-8A3F-D59A9B61A932}"/>
              </a:ext>
            </a:extLst>
          </p:cNvPr>
          <p:cNvSpPr txBox="1"/>
          <p:nvPr userDrawn="1"/>
        </p:nvSpPr>
        <p:spPr>
          <a:xfrm>
            <a:off x="11449793" y="6433279"/>
            <a:ext cx="606751" cy="261610"/>
          </a:xfrm>
          <a:prstGeom prst="rect">
            <a:avLst/>
          </a:prstGeom>
          <a:noFill/>
        </p:spPr>
        <p:txBody>
          <a:bodyPr wrap="square" rtlCol="0">
            <a:spAutoFit/>
          </a:bodyPr>
          <a:lstStyle/>
          <a:p>
            <a:pPr algn="ctr"/>
            <a:fld id="{FFDA368B-8013-4167-8E8A-010BA22EA922}" type="slidenum">
              <a:rPr lang="en-US" sz="1100" smtClean="0">
                <a:solidFill>
                  <a:schemeClr val="tx1">
                    <a:lumMod val="50000"/>
                    <a:lumOff val="50000"/>
                  </a:schemeClr>
                </a:solidFill>
                <a:latin typeface="+mj-lt"/>
              </a:rPr>
              <a:pPr algn="ctr"/>
              <a:t>‹#›</a:t>
            </a:fld>
            <a:endParaRPr lang="en-US" sz="1100" dirty="0">
              <a:solidFill>
                <a:schemeClr val="tx1">
                  <a:lumMod val="50000"/>
                  <a:lumOff val="50000"/>
                </a:schemeClr>
              </a:solidFill>
              <a:latin typeface="+mj-lt"/>
            </a:endParaRPr>
          </a:p>
        </p:txBody>
      </p:sp>
    </p:spTree>
    <p:extLst>
      <p:ext uri="{BB962C8B-B14F-4D97-AF65-F5344CB8AC3E}">
        <p14:creationId xmlns:p14="http://schemas.microsoft.com/office/powerpoint/2010/main" val="216797141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702" r:id="rId3"/>
    <p:sldLayoutId id="2147483678" r:id="rId4"/>
    <p:sldLayoutId id="2147483680" r:id="rId5"/>
    <p:sldLayoutId id="2147483703" r:id="rId6"/>
    <p:sldLayoutId id="2147483695" r:id="rId7"/>
    <p:sldLayoutId id="2147483690" r:id="rId8"/>
    <p:sldLayoutId id="2147483696" r:id="rId9"/>
    <p:sldLayoutId id="2147483685" r:id="rId10"/>
    <p:sldLayoutId id="2147483699" r:id="rId11"/>
    <p:sldLayoutId id="2147483684" r:id="rId12"/>
    <p:sldLayoutId id="2147483681" r:id="rId13"/>
    <p:sldLayoutId id="2147483700" r:id="rId14"/>
    <p:sldLayoutId id="2147483698" r:id="rId15"/>
    <p:sldLayoutId id="2147483688" r:id="rId16"/>
    <p:sldLayoutId id="2147483704" r:id="rId17"/>
    <p:sldLayoutId id="2147483694" r:id="rId18"/>
    <p:sldLayoutId id="2147483691" r:id="rId19"/>
    <p:sldLayoutId id="2147483697" r:id="rId20"/>
    <p:sldLayoutId id="2147483705" r:id="rId21"/>
  </p:sldLayoutIdLst>
  <p:txStyles>
    <p:titleStyle>
      <a:lvl1pPr algn="l" defTabSz="914400" rtl="0" eaLnBrk="1" latinLnBrk="0" hangingPunct="1">
        <a:lnSpc>
          <a:spcPct val="90000"/>
        </a:lnSpc>
        <a:spcBef>
          <a:spcPct val="0"/>
        </a:spcBef>
        <a:buNone/>
        <a:defRPr sz="3600" b="0" kern="1200">
          <a:solidFill>
            <a:schemeClr val="tx1"/>
          </a:solidFill>
          <a:latin typeface="+mn-lt"/>
          <a:ea typeface="+mj-ea"/>
          <a:cs typeface="+mj-cs"/>
        </a:defRPr>
      </a:lvl1pPr>
    </p:titleStyle>
    <p:bodyStyle>
      <a:lvl1pPr marL="169863" indent="-169863" algn="l" defTabSz="914400" rtl="0" eaLnBrk="1" latinLnBrk="0" hangingPunct="1">
        <a:lnSpc>
          <a:spcPct val="100000"/>
        </a:lnSpc>
        <a:spcBef>
          <a:spcPts val="1000"/>
        </a:spcBef>
        <a:spcAft>
          <a:spcPts val="0"/>
        </a:spcAft>
        <a:buFont typeface="Arial" panose="020B0604020202020204" pitchFamily="34" charset="0"/>
        <a:buChar char="•"/>
        <a:defRPr sz="1600" kern="1200">
          <a:solidFill>
            <a:schemeClr val="tx1">
              <a:lumMod val="50000"/>
              <a:lumOff val="50000"/>
            </a:schemeClr>
          </a:solidFill>
          <a:latin typeface="+mj-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hyperlink" Target="https://semaphoreci.com/community/tutorials/getting-started-with-protractor-and-cucumber" TargetMode="External"/><Relationship Id="rId2" Type="http://schemas.openxmlformats.org/officeDocument/2006/relationships/hyperlink" Target="https://blog.imaginea.com/e2e-why-to-use-protractor-over-selenium-for-angular-apps/" TargetMode="External"/><Relationship Id="rId1" Type="http://schemas.openxmlformats.org/officeDocument/2006/relationships/slideLayout" Target="../slideLayouts/slideLayout20.xml"/><Relationship Id="rId6" Type="http://schemas.openxmlformats.org/officeDocument/2006/relationships/hyperlink" Target="https://www.npmjs.com/package/cucumber-html-reporter" TargetMode="External"/><Relationship Id="rId5" Type="http://schemas.openxmlformats.org/officeDocument/2006/relationships/hyperlink" Target="https://medium.com/@praveendavidmathew/creating-html-reports-for-protractor-7d9830ebf428" TargetMode="External"/><Relationship Id="rId4" Type="http://schemas.openxmlformats.org/officeDocument/2006/relationships/hyperlink" Target="https://medium.com/@tuliobluz/automa%C3%A7%C3%A3o-com-protractor-pageobject-e-cucumber-122537179ab7"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02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Cucumber – Step Definition File</a:t>
            </a:r>
          </a:p>
        </p:txBody>
      </p:sp>
      <p:sp>
        <p:nvSpPr>
          <p:cNvPr id="2" name="Rectangle 1">
            <a:extLst>
              <a:ext uri="{FF2B5EF4-FFF2-40B4-BE49-F238E27FC236}">
                <a16:creationId xmlns:a16="http://schemas.microsoft.com/office/drawing/2014/main" id="{BB7BCA85-BF89-408D-B826-7FA260B5C1E2}"/>
              </a:ext>
            </a:extLst>
          </p:cNvPr>
          <p:cNvSpPr/>
          <p:nvPr/>
        </p:nvSpPr>
        <p:spPr>
          <a:xfrm>
            <a:off x="372177" y="1294433"/>
            <a:ext cx="11168948" cy="1231106"/>
          </a:xfrm>
          <a:prstGeom prst="rect">
            <a:avLst/>
          </a:prstGeom>
        </p:spPr>
        <p:txBody>
          <a:bodyPr wrap="square">
            <a:spAutoFit/>
          </a:bodyPr>
          <a:lstStyle/>
          <a:p>
            <a:pPr>
              <a:lnSpc>
                <a:spcPct val="100000"/>
              </a:lnSpc>
              <a:spcBef>
                <a:spcPts val="1200"/>
              </a:spcBef>
            </a:pPr>
            <a:endParaRPr lang="en-US" b="1" dirty="0">
              <a:solidFill>
                <a:srgbClr val="002060"/>
              </a:solidFill>
            </a:endParaRPr>
          </a:p>
          <a:p>
            <a:pPr>
              <a:lnSpc>
                <a:spcPct val="100000"/>
              </a:lnSpc>
              <a:spcBef>
                <a:spcPts val="1200"/>
              </a:spcBef>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pic>
        <p:nvPicPr>
          <p:cNvPr id="4" name="Picture 4" descr="http://www.seleniumframework.com/wp-content/uploads/2015/01/cucumber-flow.png">
            <a:extLst>
              <a:ext uri="{FF2B5EF4-FFF2-40B4-BE49-F238E27FC236}">
                <a16:creationId xmlns:a16="http://schemas.microsoft.com/office/drawing/2014/main" id="{4185A238-3F5B-49ED-AA04-AEE935C4F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800" y="1912938"/>
            <a:ext cx="7321786"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9071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Different components of Cucumber</a:t>
            </a:r>
          </a:p>
        </p:txBody>
      </p:sp>
      <p:sp>
        <p:nvSpPr>
          <p:cNvPr id="2" name="Rectangle 1">
            <a:extLst>
              <a:ext uri="{FF2B5EF4-FFF2-40B4-BE49-F238E27FC236}">
                <a16:creationId xmlns:a16="http://schemas.microsoft.com/office/drawing/2014/main" id="{BB7BCA85-BF89-408D-B826-7FA260B5C1E2}"/>
              </a:ext>
            </a:extLst>
          </p:cNvPr>
          <p:cNvSpPr/>
          <p:nvPr/>
        </p:nvSpPr>
        <p:spPr>
          <a:xfrm>
            <a:off x="372177" y="1294433"/>
            <a:ext cx="11168948" cy="3539430"/>
          </a:xfrm>
          <a:prstGeom prst="rect">
            <a:avLst/>
          </a:prstGeom>
        </p:spPr>
        <p:txBody>
          <a:bodyPr wrap="square">
            <a:spAutoFit/>
          </a:bodyPr>
          <a:lstStyle/>
          <a:p>
            <a:pPr>
              <a:lnSpc>
                <a:spcPct val="100000"/>
              </a:lnSpc>
              <a:spcBef>
                <a:spcPts val="1200"/>
              </a:spcBef>
            </a:pPr>
            <a:endParaRPr lang="en-US" b="1" dirty="0">
              <a:solidFill>
                <a:srgbClr val="002060"/>
              </a:solidFill>
            </a:endParaRPr>
          </a:p>
          <a:p>
            <a:pPr marL="342991" indent="-342991">
              <a:lnSpc>
                <a:spcPct val="150000"/>
              </a:lnSpc>
              <a:buFont typeface="Wingdings" panose="05000000000000000000" pitchFamily="2" charset="2"/>
              <a:buChar char="§"/>
              <a:defRPr/>
            </a:pPr>
            <a:r>
              <a:rPr lang="en-IN" sz="2000" dirty="0">
                <a:solidFill>
                  <a:srgbClr val="002060"/>
                </a:solidFill>
                <a:cs typeface="Calibri Light"/>
              </a:rPr>
              <a:t>Feature File</a:t>
            </a:r>
          </a:p>
          <a:p>
            <a:pPr marL="342991" indent="-342991">
              <a:lnSpc>
                <a:spcPct val="150000"/>
              </a:lnSpc>
              <a:buFont typeface="Wingdings" panose="05000000000000000000" pitchFamily="2" charset="2"/>
              <a:buChar char="§"/>
              <a:defRPr/>
            </a:pPr>
            <a:r>
              <a:rPr lang="en-IN" sz="2000" dirty="0">
                <a:solidFill>
                  <a:srgbClr val="002060"/>
                </a:solidFill>
                <a:cs typeface="Calibri Light"/>
              </a:rPr>
              <a:t>Scenarios</a:t>
            </a:r>
          </a:p>
          <a:p>
            <a:pPr marL="342991" indent="-342991">
              <a:lnSpc>
                <a:spcPct val="150000"/>
              </a:lnSpc>
              <a:buFont typeface="Wingdings" panose="05000000000000000000" pitchFamily="2" charset="2"/>
              <a:buChar char="§"/>
              <a:defRPr/>
            </a:pPr>
            <a:r>
              <a:rPr lang="en-IN" sz="2000" dirty="0">
                <a:solidFill>
                  <a:srgbClr val="002060"/>
                </a:solidFill>
                <a:cs typeface="Calibri Light"/>
              </a:rPr>
              <a:t>Scenario outline</a:t>
            </a:r>
          </a:p>
          <a:p>
            <a:pPr marL="342991" indent="-342991">
              <a:lnSpc>
                <a:spcPct val="150000"/>
              </a:lnSpc>
              <a:buFont typeface="Wingdings" panose="05000000000000000000" pitchFamily="2" charset="2"/>
              <a:buChar char="§"/>
              <a:defRPr/>
            </a:pPr>
            <a:r>
              <a:rPr lang="en-IN" sz="2000" dirty="0">
                <a:solidFill>
                  <a:srgbClr val="002060"/>
                </a:solidFill>
                <a:cs typeface="Calibri Light"/>
              </a:rPr>
              <a:t>Tags</a:t>
            </a:r>
          </a:p>
          <a:p>
            <a:pPr marL="342991" indent="-342991">
              <a:lnSpc>
                <a:spcPct val="150000"/>
              </a:lnSpc>
              <a:buFont typeface="Wingdings" panose="05000000000000000000" pitchFamily="2" charset="2"/>
              <a:buChar char="§"/>
              <a:defRPr/>
            </a:pPr>
            <a:r>
              <a:rPr lang="en-IN" sz="2000" dirty="0">
                <a:solidFill>
                  <a:srgbClr val="002060"/>
                </a:solidFill>
                <a:cs typeface="Calibri Light"/>
              </a:rPr>
              <a:t>Runner- Config.js</a:t>
            </a:r>
          </a:p>
          <a:p>
            <a:pPr>
              <a:lnSpc>
                <a:spcPct val="100000"/>
              </a:lnSpc>
              <a:spcBef>
                <a:spcPts val="1200"/>
              </a:spcBef>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spTree>
    <p:extLst>
      <p:ext uri="{BB962C8B-B14F-4D97-AF65-F5344CB8AC3E}">
        <p14:creationId xmlns:p14="http://schemas.microsoft.com/office/powerpoint/2010/main" val="4254855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Cucumber - BDD</a:t>
            </a:r>
          </a:p>
        </p:txBody>
      </p:sp>
      <p:sp>
        <p:nvSpPr>
          <p:cNvPr id="2" name="Rectangle 1">
            <a:extLst>
              <a:ext uri="{FF2B5EF4-FFF2-40B4-BE49-F238E27FC236}">
                <a16:creationId xmlns:a16="http://schemas.microsoft.com/office/drawing/2014/main" id="{BB7BCA85-BF89-408D-B826-7FA260B5C1E2}"/>
              </a:ext>
            </a:extLst>
          </p:cNvPr>
          <p:cNvSpPr/>
          <p:nvPr/>
        </p:nvSpPr>
        <p:spPr>
          <a:xfrm>
            <a:off x="372177" y="1294433"/>
            <a:ext cx="11168948" cy="5493812"/>
          </a:xfrm>
          <a:prstGeom prst="rect">
            <a:avLst/>
          </a:prstGeom>
        </p:spPr>
        <p:txBody>
          <a:bodyPr wrap="square">
            <a:spAutoFit/>
          </a:bodyPr>
          <a:lstStyle/>
          <a:p>
            <a:pPr>
              <a:defRPr/>
            </a:pPr>
            <a:r>
              <a:rPr lang="en-US" sz="2000" dirty="0">
                <a:solidFill>
                  <a:srgbClr val="002060"/>
                </a:solidFill>
              </a:rPr>
              <a:t>Steps to follow to implement BDD</a:t>
            </a:r>
          </a:p>
          <a:p>
            <a:pPr marL="342991" indent="-342991">
              <a:spcBef>
                <a:spcPts val="900"/>
              </a:spcBef>
              <a:buFont typeface="+mj-lt"/>
              <a:buAutoNum type="arabicPeriod"/>
              <a:defRPr/>
            </a:pPr>
            <a:r>
              <a:rPr lang="en-US" sz="2000" dirty="0">
                <a:solidFill>
                  <a:srgbClr val="002060"/>
                </a:solidFill>
              </a:rPr>
              <a:t>Identify business features.</a:t>
            </a:r>
          </a:p>
          <a:p>
            <a:pPr marL="342991" indent="-342991">
              <a:spcBef>
                <a:spcPts val="900"/>
              </a:spcBef>
              <a:buFont typeface="+mj-lt"/>
              <a:buAutoNum type="arabicPeriod"/>
              <a:defRPr/>
            </a:pPr>
            <a:r>
              <a:rPr lang="en-US" sz="2000" dirty="0">
                <a:solidFill>
                  <a:srgbClr val="002060"/>
                </a:solidFill>
              </a:rPr>
              <a:t>Identify scenarios under the selected feature.</a:t>
            </a:r>
          </a:p>
          <a:p>
            <a:pPr marL="342991" indent="-342991">
              <a:spcBef>
                <a:spcPts val="900"/>
              </a:spcBef>
              <a:buFont typeface="+mj-lt"/>
              <a:buAutoNum type="arabicPeriod"/>
              <a:defRPr/>
            </a:pPr>
            <a:r>
              <a:rPr lang="en-US" sz="2000" dirty="0">
                <a:solidFill>
                  <a:srgbClr val="002060"/>
                </a:solidFill>
              </a:rPr>
              <a:t>Define steps for each scenario.</a:t>
            </a:r>
          </a:p>
          <a:p>
            <a:pPr marL="342991" indent="-342991">
              <a:spcBef>
                <a:spcPts val="900"/>
              </a:spcBef>
              <a:buFont typeface="+mj-lt"/>
              <a:buAutoNum type="arabicPeriod"/>
              <a:defRPr/>
            </a:pPr>
            <a:r>
              <a:rPr lang="en-US" sz="2000" dirty="0">
                <a:solidFill>
                  <a:srgbClr val="002060"/>
                </a:solidFill>
              </a:rPr>
              <a:t>Dev team does the development keeping in mind the scenarios. </a:t>
            </a:r>
          </a:p>
          <a:p>
            <a:pPr marL="342991" indent="-342991">
              <a:spcBef>
                <a:spcPts val="900"/>
              </a:spcBef>
              <a:buFont typeface="+mj-lt"/>
              <a:buAutoNum type="arabicPeriod"/>
              <a:defRPr/>
            </a:pPr>
            <a:r>
              <a:rPr lang="en-US" sz="2000" dirty="0">
                <a:solidFill>
                  <a:srgbClr val="002060"/>
                </a:solidFill>
              </a:rPr>
              <a:t>QA team automates the scenarios using progressive automation</a:t>
            </a:r>
          </a:p>
          <a:p>
            <a:pPr marL="342991" indent="-342991">
              <a:spcBef>
                <a:spcPts val="900"/>
              </a:spcBef>
              <a:buFont typeface="+mj-lt"/>
              <a:buAutoNum type="arabicPeriod"/>
              <a:defRPr/>
            </a:pPr>
            <a:r>
              <a:rPr lang="en-US" sz="2000" dirty="0">
                <a:solidFill>
                  <a:srgbClr val="002060"/>
                </a:solidFill>
              </a:rPr>
              <a:t>The Dev team should write unit test cases and test team should write low level functional test cases</a:t>
            </a:r>
          </a:p>
          <a:p>
            <a:pPr marL="342991" indent="-342991">
              <a:spcBef>
                <a:spcPts val="900"/>
              </a:spcBef>
              <a:buFont typeface="+mj-lt"/>
              <a:buAutoNum type="arabicPeriod"/>
              <a:defRPr/>
            </a:pPr>
            <a:r>
              <a:rPr lang="en-US" sz="2000" dirty="0">
                <a:solidFill>
                  <a:srgbClr val="002060"/>
                </a:solidFill>
              </a:rPr>
              <a:t>Unit test cases should be run on the developed code</a:t>
            </a:r>
          </a:p>
          <a:p>
            <a:pPr marL="342991" indent="-342991">
              <a:spcBef>
                <a:spcPts val="900"/>
              </a:spcBef>
              <a:buFont typeface="+mj-lt"/>
              <a:buAutoNum type="arabicPeriod"/>
              <a:defRPr/>
            </a:pPr>
            <a:r>
              <a:rPr lang="en-US" sz="2000" dirty="0">
                <a:solidFill>
                  <a:srgbClr val="002060"/>
                </a:solidFill>
              </a:rPr>
              <a:t>Once the feature is developed run the automated acceptance test cases. </a:t>
            </a:r>
          </a:p>
          <a:p>
            <a:pPr marL="342991" indent="-342991">
              <a:spcBef>
                <a:spcPts val="900"/>
              </a:spcBef>
              <a:buFont typeface="+mj-lt"/>
              <a:buAutoNum type="arabicPeriod"/>
              <a:defRPr/>
            </a:pPr>
            <a:r>
              <a:rPr lang="en-US" sz="2000" dirty="0">
                <a:solidFill>
                  <a:srgbClr val="002060"/>
                </a:solidFill>
              </a:rPr>
              <a:t>For intermediate deliveries run the low - level functional test cases.</a:t>
            </a:r>
          </a:p>
          <a:p>
            <a:pPr marL="342991" indent="-342991">
              <a:spcBef>
                <a:spcPts val="900"/>
              </a:spcBef>
              <a:buFont typeface="+mj-lt"/>
              <a:buAutoNum type="arabicPeriod"/>
              <a:defRPr/>
            </a:pPr>
            <a:r>
              <a:rPr lang="en-US" sz="2000" dirty="0">
                <a:solidFill>
                  <a:srgbClr val="002060"/>
                </a:solidFill>
              </a:rPr>
              <a:t>All the test cases should pass on the final build</a:t>
            </a:r>
          </a:p>
          <a:p>
            <a:pPr>
              <a:lnSpc>
                <a:spcPct val="100000"/>
              </a:lnSpc>
              <a:spcBef>
                <a:spcPts val="1200"/>
              </a:spcBef>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spTree>
    <p:extLst>
      <p:ext uri="{BB962C8B-B14F-4D97-AF65-F5344CB8AC3E}">
        <p14:creationId xmlns:p14="http://schemas.microsoft.com/office/powerpoint/2010/main" val="2692920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Feature File | Keywords</a:t>
            </a:r>
          </a:p>
        </p:txBody>
      </p:sp>
      <p:sp>
        <p:nvSpPr>
          <p:cNvPr id="2" name="Rectangle 1">
            <a:extLst>
              <a:ext uri="{FF2B5EF4-FFF2-40B4-BE49-F238E27FC236}">
                <a16:creationId xmlns:a16="http://schemas.microsoft.com/office/drawing/2014/main" id="{BB7BCA85-BF89-408D-B826-7FA260B5C1E2}"/>
              </a:ext>
            </a:extLst>
          </p:cNvPr>
          <p:cNvSpPr/>
          <p:nvPr/>
        </p:nvSpPr>
        <p:spPr>
          <a:xfrm>
            <a:off x="186088" y="1003573"/>
            <a:ext cx="11168948" cy="5552802"/>
          </a:xfrm>
          <a:prstGeom prst="rect">
            <a:avLst/>
          </a:prstGeom>
        </p:spPr>
        <p:txBody>
          <a:bodyPr wrap="square">
            <a:spAutoFit/>
          </a:bodyPr>
          <a:lstStyle/>
          <a:p>
            <a:pPr>
              <a:lnSpc>
                <a:spcPct val="100000"/>
              </a:lnSpc>
              <a:spcBef>
                <a:spcPts val="1200"/>
              </a:spcBef>
            </a:pPr>
            <a:endParaRPr lang="en-US" b="1" dirty="0">
              <a:solidFill>
                <a:srgbClr val="002060"/>
              </a:solidFill>
            </a:endParaRPr>
          </a:p>
          <a:p>
            <a:pPr>
              <a:lnSpc>
                <a:spcPct val="90000"/>
              </a:lnSpc>
              <a:spcBef>
                <a:spcPts val="450"/>
              </a:spcBef>
              <a:buClr>
                <a:srgbClr val="3E3D40"/>
              </a:buClr>
              <a:buSzPct val="80000"/>
              <a:defRPr/>
            </a:pPr>
            <a:r>
              <a:rPr lang="en-IN" sz="2000" b="1" dirty="0">
                <a:solidFill>
                  <a:srgbClr val="002060"/>
                </a:solidFill>
              </a:rPr>
              <a:t>Feature </a:t>
            </a:r>
          </a:p>
          <a:p>
            <a:pPr>
              <a:lnSpc>
                <a:spcPct val="90000"/>
              </a:lnSpc>
              <a:spcBef>
                <a:spcPts val="450"/>
              </a:spcBef>
              <a:buClr>
                <a:srgbClr val="3E3D40"/>
              </a:buClr>
              <a:buSzPct val="80000"/>
              <a:defRPr/>
            </a:pPr>
            <a:endParaRPr lang="en-IN" sz="2000" b="1" dirty="0">
              <a:solidFill>
                <a:srgbClr val="002060"/>
              </a:solidFill>
            </a:endParaRPr>
          </a:p>
          <a:p>
            <a:pPr lvl="1">
              <a:lnSpc>
                <a:spcPct val="90000"/>
              </a:lnSpc>
              <a:spcBef>
                <a:spcPts val="450"/>
              </a:spcBef>
              <a:buClr>
                <a:srgbClr val="3E3D40"/>
              </a:buClr>
              <a:buSzPct val="80000"/>
              <a:defRPr/>
            </a:pPr>
            <a:r>
              <a:rPr lang="en-US" sz="2000" dirty="0">
                <a:solidFill>
                  <a:srgbClr val="002060"/>
                </a:solidFill>
              </a:rPr>
              <a:t>Defines what feature you will be testing in the tests. The purpose of the Feature keyword is to provide a high-level description of a software feature, and to group related scenarios. The first primary keyword in a Gherkin document must always be Feature, followed by a : and a short text that describes the feature. These description lines are ignored by Cucumber at runtime, but are available for reporting (They are included by default in html reports). The free format description for Feature ends when you start a line with the keyword Scenario or Scenario Outline</a:t>
            </a:r>
          </a:p>
          <a:p>
            <a:pPr lvl="1">
              <a:lnSpc>
                <a:spcPct val="90000"/>
              </a:lnSpc>
              <a:defRPr/>
            </a:pPr>
            <a:endParaRPr lang="en-US" sz="2000" dirty="0">
              <a:solidFill>
                <a:srgbClr val="002060"/>
              </a:solidFill>
            </a:endParaRPr>
          </a:p>
          <a:p>
            <a:pPr marL="0" lvl="1">
              <a:lnSpc>
                <a:spcPct val="90000"/>
              </a:lnSpc>
              <a:spcBef>
                <a:spcPts val="450"/>
              </a:spcBef>
              <a:buClr>
                <a:srgbClr val="3E3D40"/>
              </a:buClr>
              <a:buSzPct val="80000"/>
              <a:defRPr/>
            </a:pPr>
            <a:r>
              <a:rPr lang="en-IN" sz="2000" b="1" dirty="0">
                <a:solidFill>
                  <a:srgbClr val="002060"/>
                </a:solidFill>
              </a:rPr>
              <a:t>Scenario</a:t>
            </a:r>
          </a:p>
          <a:p>
            <a:pPr marL="0" lvl="1">
              <a:lnSpc>
                <a:spcPct val="90000"/>
              </a:lnSpc>
              <a:spcBef>
                <a:spcPts val="450"/>
              </a:spcBef>
              <a:buClr>
                <a:srgbClr val="3E3D40"/>
              </a:buClr>
              <a:buSzPct val="80000"/>
              <a:defRPr/>
            </a:pPr>
            <a:endParaRPr lang="en-IN" sz="2000" b="1" dirty="0">
              <a:solidFill>
                <a:srgbClr val="002060"/>
              </a:solidFill>
            </a:endParaRPr>
          </a:p>
          <a:p>
            <a:pPr marL="342976" lvl="2">
              <a:lnSpc>
                <a:spcPct val="90000"/>
              </a:lnSpc>
              <a:defRPr/>
            </a:pPr>
            <a:r>
              <a:rPr lang="en-IN" sz="2000" dirty="0">
                <a:solidFill>
                  <a:srgbClr val="002060"/>
                </a:solidFill>
              </a:rPr>
              <a:t>A scenario is a test. Scenario consist of a list of steps. </a:t>
            </a:r>
            <a:r>
              <a:rPr lang="en-US" sz="2000" dirty="0">
                <a:solidFill>
                  <a:srgbClr val="002060"/>
                </a:solidFill>
              </a:rPr>
              <a:t>Each step consists of Given, When, Then, And, or But. Cucumber executes each step in a scenario one at a time, in the sequence you’ve written them in. When Cucumber tries to execute a step, it looks for a matching step definition to execute. Keywords are not taken into account when looking for a step definition. This means you cannot have a Given, When, Then, And or But step with the same text as another step.</a:t>
            </a:r>
            <a:endParaRPr lang="en-IN" sz="2000"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spTree>
    <p:extLst>
      <p:ext uri="{BB962C8B-B14F-4D97-AF65-F5344CB8AC3E}">
        <p14:creationId xmlns:p14="http://schemas.microsoft.com/office/powerpoint/2010/main" val="341213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Feature File | Keywords</a:t>
            </a:r>
          </a:p>
        </p:txBody>
      </p:sp>
      <p:sp>
        <p:nvSpPr>
          <p:cNvPr id="2" name="Rectangle 1">
            <a:extLst>
              <a:ext uri="{FF2B5EF4-FFF2-40B4-BE49-F238E27FC236}">
                <a16:creationId xmlns:a16="http://schemas.microsoft.com/office/drawing/2014/main" id="{BB7BCA85-BF89-408D-B826-7FA260B5C1E2}"/>
              </a:ext>
            </a:extLst>
          </p:cNvPr>
          <p:cNvSpPr/>
          <p:nvPr/>
        </p:nvSpPr>
        <p:spPr>
          <a:xfrm>
            <a:off x="372177" y="1294433"/>
            <a:ext cx="11168948" cy="4308872"/>
          </a:xfrm>
          <a:prstGeom prst="rect">
            <a:avLst/>
          </a:prstGeom>
        </p:spPr>
        <p:txBody>
          <a:bodyPr wrap="square">
            <a:spAutoFit/>
          </a:bodyPr>
          <a:lstStyle/>
          <a:p>
            <a:pPr>
              <a:lnSpc>
                <a:spcPct val="100000"/>
              </a:lnSpc>
              <a:spcBef>
                <a:spcPts val="1200"/>
              </a:spcBef>
            </a:pPr>
            <a:endParaRPr lang="en-US" b="1" dirty="0">
              <a:solidFill>
                <a:srgbClr val="002060"/>
              </a:solidFill>
            </a:endParaRPr>
          </a:p>
          <a:p>
            <a:pPr>
              <a:lnSpc>
                <a:spcPct val="90000"/>
              </a:lnSpc>
              <a:defRPr/>
            </a:pPr>
            <a:r>
              <a:rPr lang="en-IN" sz="2000" b="1" dirty="0">
                <a:solidFill>
                  <a:srgbClr val="002060"/>
                </a:solidFill>
              </a:rPr>
              <a:t>Given</a:t>
            </a:r>
          </a:p>
          <a:p>
            <a:pPr lvl="1">
              <a:lnSpc>
                <a:spcPct val="90000"/>
              </a:lnSpc>
              <a:defRPr/>
            </a:pPr>
            <a:r>
              <a:rPr lang="en-US" sz="2000" dirty="0">
                <a:solidFill>
                  <a:srgbClr val="002060"/>
                </a:solidFill>
              </a:rPr>
              <a:t>Tells the pre-condition of the test. Generally in this section we create pre conditions like opening a browser, navigating to application home page. You can have multiple Given steps</a:t>
            </a:r>
          </a:p>
          <a:p>
            <a:pPr>
              <a:lnSpc>
                <a:spcPct val="90000"/>
              </a:lnSpc>
              <a:defRPr/>
            </a:pPr>
            <a:endParaRPr lang="en-US" sz="2000" dirty="0">
              <a:solidFill>
                <a:srgbClr val="002060"/>
              </a:solidFill>
            </a:endParaRPr>
          </a:p>
          <a:p>
            <a:pPr>
              <a:lnSpc>
                <a:spcPct val="90000"/>
              </a:lnSpc>
              <a:defRPr/>
            </a:pPr>
            <a:r>
              <a:rPr lang="en-IN" sz="2000" b="1" dirty="0">
                <a:solidFill>
                  <a:srgbClr val="002060"/>
                </a:solidFill>
              </a:rPr>
              <a:t>When</a:t>
            </a:r>
          </a:p>
          <a:p>
            <a:pPr lvl="1">
              <a:lnSpc>
                <a:spcPct val="90000"/>
              </a:lnSpc>
              <a:defRPr/>
            </a:pPr>
            <a:r>
              <a:rPr lang="en-US" sz="2000" dirty="0">
                <a:solidFill>
                  <a:srgbClr val="002060"/>
                </a:solidFill>
              </a:rPr>
              <a:t>When steps are used to describe an event, or an action. </a:t>
            </a:r>
          </a:p>
          <a:p>
            <a:pPr>
              <a:lnSpc>
                <a:spcPct val="90000"/>
              </a:lnSpc>
              <a:defRPr/>
            </a:pPr>
            <a:endParaRPr lang="en-US" sz="2000" b="1" i="1" dirty="0">
              <a:solidFill>
                <a:srgbClr val="002060"/>
              </a:solidFill>
            </a:endParaRPr>
          </a:p>
          <a:p>
            <a:pPr>
              <a:lnSpc>
                <a:spcPct val="90000"/>
              </a:lnSpc>
              <a:defRPr/>
            </a:pPr>
            <a:r>
              <a:rPr lang="en-IN" sz="2000" b="1" dirty="0">
                <a:solidFill>
                  <a:srgbClr val="002060"/>
                </a:solidFill>
              </a:rPr>
              <a:t>Then</a:t>
            </a:r>
          </a:p>
          <a:p>
            <a:pPr lvl="1">
              <a:lnSpc>
                <a:spcPct val="90000"/>
              </a:lnSpc>
              <a:defRPr/>
            </a:pPr>
            <a:r>
              <a:rPr lang="en-US" sz="2000" dirty="0">
                <a:solidFill>
                  <a:srgbClr val="002060"/>
                </a:solidFill>
              </a:rPr>
              <a:t>Then steps are used to describe an expected outcome, or result. It is generally the expected result of the test. Then step should use an assertion to compare the actual outcome (what the system actually does) to the expected outcome (what the step says the system is supposed to do).</a:t>
            </a:r>
          </a:p>
          <a:p>
            <a:pPr>
              <a:lnSpc>
                <a:spcPct val="100000"/>
              </a:lnSpc>
              <a:spcBef>
                <a:spcPts val="1200"/>
              </a:spcBef>
            </a:pPr>
            <a:endParaRPr lang="en-IN" sz="2000"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spTree>
    <p:extLst>
      <p:ext uri="{BB962C8B-B14F-4D97-AF65-F5344CB8AC3E}">
        <p14:creationId xmlns:p14="http://schemas.microsoft.com/office/powerpoint/2010/main" val="1310241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Steps</a:t>
            </a:r>
          </a:p>
        </p:txBody>
      </p:sp>
      <p:sp>
        <p:nvSpPr>
          <p:cNvPr id="2" name="Rectangle 1">
            <a:extLst>
              <a:ext uri="{FF2B5EF4-FFF2-40B4-BE49-F238E27FC236}">
                <a16:creationId xmlns:a16="http://schemas.microsoft.com/office/drawing/2014/main" id="{BB7BCA85-BF89-408D-B826-7FA260B5C1E2}"/>
              </a:ext>
            </a:extLst>
          </p:cNvPr>
          <p:cNvSpPr/>
          <p:nvPr/>
        </p:nvSpPr>
        <p:spPr>
          <a:xfrm>
            <a:off x="372177" y="1294433"/>
            <a:ext cx="11168948" cy="800219"/>
          </a:xfrm>
          <a:prstGeom prst="rect">
            <a:avLst/>
          </a:prstGeom>
        </p:spPr>
        <p:txBody>
          <a:bodyPr wrap="square">
            <a:spAutoFit/>
          </a:bodyPr>
          <a:lstStyle/>
          <a:p>
            <a:pPr>
              <a:lnSpc>
                <a:spcPct val="100000"/>
              </a:lnSpc>
              <a:spcBef>
                <a:spcPts val="1200"/>
              </a:spcBef>
            </a:pPr>
            <a:endParaRPr lang="en-US"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sp>
        <p:nvSpPr>
          <p:cNvPr id="4" name="Rectangle 3">
            <a:extLst>
              <a:ext uri="{FF2B5EF4-FFF2-40B4-BE49-F238E27FC236}">
                <a16:creationId xmlns:a16="http://schemas.microsoft.com/office/drawing/2014/main" id="{78F67838-8187-429C-A37A-981B4FF93076}"/>
              </a:ext>
            </a:extLst>
          </p:cNvPr>
          <p:cNvSpPr/>
          <p:nvPr/>
        </p:nvSpPr>
        <p:spPr>
          <a:xfrm>
            <a:off x="650875" y="1294433"/>
            <a:ext cx="10436225" cy="4708981"/>
          </a:xfrm>
          <a:prstGeom prst="rect">
            <a:avLst/>
          </a:prstGeom>
        </p:spPr>
        <p:txBody>
          <a:bodyPr wrap="square">
            <a:spAutoFit/>
          </a:bodyPr>
          <a:lstStyle/>
          <a:p>
            <a:pPr>
              <a:defRPr/>
            </a:pPr>
            <a:r>
              <a:rPr lang="en-IN" sz="2000" dirty="0">
                <a:solidFill>
                  <a:srgbClr val="002060"/>
                </a:solidFill>
              </a:rPr>
              <a:t>1.    Creating a new project: ‘</a:t>
            </a:r>
            <a:r>
              <a:rPr lang="en-IN" sz="2000" dirty="0" err="1">
                <a:solidFill>
                  <a:srgbClr val="002060"/>
                </a:solidFill>
              </a:rPr>
              <a:t>npm</a:t>
            </a:r>
            <a:r>
              <a:rPr lang="en-IN" sz="2000" dirty="0">
                <a:solidFill>
                  <a:srgbClr val="002060"/>
                </a:solidFill>
              </a:rPr>
              <a:t>’ </a:t>
            </a:r>
            <a:r>
              <a:rPr lang="en-IN" sz="2000" dirty="0" err="1">
                <a:solidFill>
                  <a:srgbClr val="002060"/>
                </a:solidFill>
              </a:rPr>
              <a:t>init</a:t>
            </a:r>
            <a:r>
              <a:rPr lang="en-IN" sz="2000" dirty="0">
                <a:solidFill>
                  <a:srgbClr val="002060"/>
                </a:solidFill>
              </a:rPr>
              <a:t> from new directory</a:t>
            </a:r>
          </a:p>
          <a:p>
            <a:pPr>
              <a:buFont typeface="Arial" pitchFamily="34" charset="0"/>
              <a:buAutoNum type="arabicPeriod" startAt="2"/>
              <a:defRPr/>
            </a:pPr>
            <a:r>
              <a:rPr lang="en-IN" sz="2000" dirty="0">
                <a:solidFill>
                  <a:srgbClr val="002060"/>
                </a:solidFill>
              </a:rPr>
              <a:t>    Installations: </a:t>
            </a:r>
          </a:p>
          <a:p>
            <a:pPr lvl="3">
              <a:defRPr/>
            </a:pPr>
            <a:r>
              <a:rPr lang="en-IN" sz="2000" dirty="0">
                <a:solidFill>
                  <a:srgbClr val="002060"/>
                </a:solidFill>
              </a:rPr>
              <a:t>a) </a:t>
            </a:r>
            <a:r>
              <a:rPr lang="en-IN" sz="2000" dirty="0" err="1">
                <a:solidFill>
                  <a:srgbClr val="002060"/>
                </a:solidFill>
              </a:rPr>
              <a:t>npm</a:t>
            </a:r>
            <a:r>
              <a:rPr lang="en-IN" sz="2000" dirty="0">
                <a:solidFill>
                  <a:srgbClr val="002060"/>
                </a:solidFill>
              </a:rPr>
              <a:t> install --save-dev cucumber</a:t>
            </a:r>
          </a:p>
          <a:p>
            <a:pPr lvl="3">
              <a:defRPr/>
            </a:pPr>
            <a:r>
              <a:rPr lang="en-IN" sz="2000" dirty="0">
                <a:solidFill>
                  <a:srgbClr val="002060"/>
                </a:solidFill>
              </a:rPr>
              <a:t>b) </a:t>
            </a:r>
            <a:r>
              <a:rPr lang="en-IN" sz="2000" dirty="0" err="1">
                <a:solidFill>
                  <a:srgbClr val="002060"/>
                </a:solidFill>
              </a:rPr>
              <a:t>npm</a:t>
            </a:r>
            <a:r>
              <a:rPr lang="en-IN" sz="2000" dirty="0">
                <a:solidFill>
                  <a:srgbClr val="002060"/>
                </a:solidFill>
              </a:rPr>
              <a:t> install --save-dev protractor-cucumber-framework</a:t>
            </a:r>
          </a:p>
          <a:p>
            <a:pPr lvl="3">
              <a:defRPr/>
            </a:pPr>
            <a:r>
              <a:rPr lang="en-IN" sz="2000" dirty="0">
                <a:solidFill>
                  <a:srgbClr val="002060"/>
                </a:solidFill>
              </a:rPr>
              <a:t>c) </a:t>
            </a:r>
            <a:r>
              <a:rPr lang="en-IN" sz="2000" dirty="0" err="1">
                <a:solidFill>
                  <a:srgbClr val="002060"/>
                </a:solidFill>
              </a:rPr>
              <a:t>npm</a:t>
            </a:r>
            <a:r>
              <a:rPr lang="en-IN" sz="2000" dirty="0">
                <a:solidFill>
                  <a:srgbClr val="002060"/>
                </a:solidFill>
              </a:rPr>
              <a:t> install --save-dev chai</a:t>
            </a:r>
          </a:p>
          <a:p>
            <a:pPr>
              <a:buFont typeface="Arial" pitchFamily="34" charset="0"/>
              <a:buAutoNum type="arabicPeriod" startAt="2"/>
              <a:defRPr/>
            </a:pPr>
            <a:r>
              <a:rPr lang="en-IN" sz="2000" dirty="0">
                <a:solidFill>
                  <a:srgbClr val="002060"/>
                </a:solidFill>
              </a:rPr>
              <a:t>   Check </a:t>
            </a:r>
            <a:r>
              <a:rPr lang="en-IN" sz="2000" dirty="0" err="1">
                <a:solidFill>
                  <a:srgbClr val="002060"/>
                </a:solidFill>
              </a:rPr>
              <a:t>package.json</a:t>
            </a:r>
            <a:r>
              <a:rPr lang="en-IN" sz="2000" dirty="0">
                <a:solidFill>
                  <a:srgbClr val="002060"/>
                </a:solidFill>
              </a:rPr>
              <a:t> for dependencies</a:t>
            </a:r>
          </a:p>
          <a:p>
            <a:pPr>
              <a:buFont typeface="Arial" pitchFamily="34" charset="0"/>
              <a:buAutoNum type="arabicPeriod" startAt="2"/>
              <a:defRPr/>
            </a:pPr>
            <a:r>
              <a:rPr lang="en-IN" sz="2000" dirty="0">
                <a:solidFill>
                  <a:srgbClr val="002060"/>
                </a:solidFill>
              </a:rPr>
              <a:t>   Create config.js file for cucumber</a:t>
            </a:r>
          </a:p>
          <a:p>
            <a:pPr>
              <a:buFont typeface="Arial" pitchFamily="34" charset="0"/>
              <a:buAutoNum type="arabicPeriod" startAt="2"/>
              <a:defRPr/>
            </a:pPr>
            <a:r>
              <a:rPr lang="en-IN" sz="2000" dirty="0">
                <a:solidFill>
                  <a:srgbClr val="002060"/>
                </a:solidFill>
              </a:rPr>
              <a:t>   Install cucumber(Gherkin) Full Support plugin of Visual Studio Code from market place</a:t>
            </a:r>
          </a:p>
          <a:p>
            <a:pPr>
              <a:buFont typeface="Arial" pitchFamily="34" charset="0"/>
              <a:buAutoNum type="arabicPeriod" startAt="2"/>
              <a:defRPr/>
            </a:pPr>
            <a:r>
              <a:rPr lang="en-IN" sz="2000" dirty="0">
                <a:solidFill>
                  <a:srgbClr val="002060"/>
                </a:solidFill>
              </a:rPr>
              <a:t>   Restart VSC to apply changes</a:t>
            </a:r>
          </a:p>
          <a:p>
            <a:pPr>
              <a:buFont typeface="Arial" pitchFamily="34" charset="0"/>
              <a:buAutoNum type="arabicPeriod" startAt="2"/>
              <a:defRPr/>
            </a:pPr>
            <a:r>
              <a:rPr lang="en-IN" sz="2000" dirty="0">
                <a:solidFill>
                  <a:srgbClr val="002060"/>
                </a:solidFill>
              </a:rPr>
              <a:t>   Create a feature file</a:t>
            </a:r>
          </a:p>
          <a:p>
            <a:pPr>
              <a:buFont typeface="Arial" pitchFamily="34" charset="0"/>
              <a:buAutoNum type="arabicPeriod" startAt="2"/>
              <a:defRPr/>
            </a:pPr>
            <a:r>
              <a:rPr lang="en-IN" sz="2000" dirty="0">
                <a:solidFill>
                  <a:srgbClr val="002060"/>
                </a:solidFill>
              </a:rPr>
              <a:t>   Generate glue code by running protractor config.js</a:t>
            </a:r>
          </a:p>
          <a:p>
            <a:pPr>
              <a:buFont typeface="Arial" pitchFamily="34" charset="0"/>
              <a:buAutoNum type="arabicPeriod" startAt="2"/>
              <a:defRPr/>
            </a:pPr>
            <a:r>
              <a:rPr lang="en-IN" sz="2000" dirty="0">
                <a:solidFill>
                  <a:srgbClr val="002060"/>
                </a:solidFill>
              </a:rPr>
              <a:t>   Create step definition file and paste glue code in it</a:t>
            </a:r>
          </a:p>
          <a:p>
            <a:pPr>
              <a:buFont typeface="Arial" pitchFamily="34" charset="0"/>
              <a:buAutoNum type="arabicPeriod" startAt="2"/>
              <a:defRPr/>
            </a:pPr>
            <a:r>
              <a:rPr lang="en-IN" sz="2000" dirty="0">
                <a:solidFill>
                  <a:srgbClr val="002060"/>
                </a:solidFill>
              </a:rPr>
              <a:t> Use chai for assertion library</a:t>
            </a:r>
          </a:p>
          <a:p>
            <a:pPr>
              <a:buFont typeface="Arial" pitchFamily="34" charset="0"/>
              <a:buAutoNum type="arabicPeriod" startAt="2"/>
              <a:defRPr/>
            </a:pPr>
            <a:r>
              <a:rPr lang="en-IN" sz="2000" dirty="0">
                <a:solidFill>
                  <a:srgbClr val="002060"/>
                </a:solidFill>
              </a:rPr>
              <a:t> Write code for Given, When, Then in spec.js file</a:t>
            </a:r>
          </a:p>
          <a:p>
            <a:pPr>
              <a:buFont typeface="Arial" pitchFamily="34" charset="0"/>
              <a:buAutoNum type="arabicPeriod" startAt="2"/>
              <a:defRPr/>
            </a:pPr>
            <a:r>
              <a:rPr lang="en-IN" sz="2000" dirty="0">
                <a:solidFill>
                  <a:srgbClr val="002060"/>
                </a:solidFill>
              </a:rPr>
              <a:t> Apply tags in feature file</a:t>
            </a:r>
          </a:p>
        </p:txBody>
      </p:sp>
    </p:spTree>
    <p:extLst>
      <p:ext uri="{BB962C8B-B14F-4D97-AF65-F5344CB8AC3E}">
        <p14:creationId xmlns:p14="http://schemas.microsoft.com/office/powerpoint/2010/main" val="39906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Chai Assertions</a:t>
            </a:r>
          </a:p>
        </p:txBody>
      </p:sp>
      <p:sp>
        <p:nvSpPr>
          <p:cNvPr id="2" name="Rectangle 1">
            <a:extLst>
              <a:ext uri="{FF2B5EF4-FFF2-40B4-BE49-F238E27FC236}">
                <a16:creationId xmlns:a16="http://schemas.microsoft.com/office/drawing/2014/main" id="{BB7BCA85-BF89-408D-B826-7FA260B5C1E2}"/>
              </a:ext>
            </a:extLst>
          </p:cNvPr>
          <p:cNvSpPr/>
          <p:nvPr/>
        </p:nvSpPr>
        <p:spPr>
          <a:xfrm>
            <a:off x="372177" y="1294433"/>
            <a:ext cx="11168948" cy="800219"/>
          </a:xfrm>
          <a:prstGeom prst="rect">
            <a:avLst/>
          </a:prstGeom>
        </p:spPr>
        <p:txBody>
          <a:bodyPr wrap="square">
            <a:spAutoFit/>
          </a:bodyPr>
          <a:lstStyle/>
          <a:p>
            <a:pPr>
              <a:lnSpc>
                <a:spcPct val="100000"/>
              </a:lnSpc>
              <a:spcBef>
                <a:spcPts val="1200"/>
              </a:spcBef>
            </a:pPr>
            <a:endParaRPr lang="en-US"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sp>
        <p:nvSpPr>
          <p:cNvPr id="4" name="Rectangle 3">
            <a:extLst>
              <a:ext uri="{FF2B5EF4-FFF2-40B4-BE49-F238E27FC236}">
                <a16:creationId xmlns:a16="http://schemas.microsoft.com/office/drawing/2014/main" id="{78F67838-8187-429C-A37A-981B4FF93076}"/>
              </a:ext>
            </a:extLst>
          </p:cNvPr>
          <p:cNvSpPr/>
          <p:nvPr/>
        </p:nvSpPr>
        <p:spPr>
          <a:xfrm>
            <a:off x="372177" y="1294433"/>
            <a:ext cx="11168948" cy="3170099"/>
          </a:xfrm>
          <a:prstGeom prst="rect">
            <a:avLst/>
          </a:prstGeom>
        </p:spPr>
        <p:txBody>
          <a:bodyPr wrap="square">
            <a:spAutoFit/>
          </a:bodyPr>
          <a:lstStyle/>
          <a:p>
            <a:pPr>
              <a:defRPr/>
            </a:pPr>
            <a:r>
              <a:rPr lang="en-US" sz="2000" dirty="0">
                <a:solidFill>
                  <a:srgbClr val="002060"/>
                </a:solidFill>
              </a:rPr>
              <a:t>Since we are using the custom framework option with Protractor we need to add an assertion library like Chai — a popular choice. Chai allows us to write assertions in a simple, readable style — such as the familiar expect syntax :</a:t>
            </a:r>
          </a:p>
          <a:p>
            <a:pPr>
              <a:defRPr/>
            </a:pPr>
            <a:endParaRPr lang="en-US" sz="2000" dirty="0">
              <a:solidFill>
                <a:srgbClr val="002060"/>
              </a:solidFill>
            </a:endParaRPr>
          </a:p>
          <a:p>
            <a:pPr>
              <a:defRPr/>
            </a:pPr>
            <a:r>
              <a:rPr lang="en-US" sz="2000" dirty="0">
                <a:solidFill>
                  <a:srgbClr val="002060"/>
                </a:solidFill>
              </a:rPr>
              <a:t>expect(</a:t>
            </a:r>
            <a:r>
              <a:rPr lang="en-US" sz="2000" dirty="0" err="1">
                <a:solidFill>
                  <a:srgbClr val="002060"/>
                </a:solidFill>
              </a:rPr>
              <a:t>element.getText</a:t>
            </a:r>
            <a:r>
              <a:rPr lang="en-US" sz="2000" dirty="0">
                <a:solidFill>
                  <a:srgbClr val="002060"/>
                </a:solidFill>
              </a:rPr>
              <a:t>()).</a:t>
            </a:r>
            <a:r>
              <a:rPr lang="en-US" sz="2000" dirty="0" err="1">
                <a:solidFill>
                  <a:srgbClr val="002060"/>
                </a:solidFill>
              </a:rPr>
              <a:t>to.eventually.equal</a:t>
            </a:r>
            <a:r>
              <a:rPr lang="en-US" sz="2000" dirty="0">
                <a:solidFill>
                  <a:srgbClr val="002060"/>
                </a:solidFill>
              </a:rPr>
              <a:t>('Name’);.</a:t>
            </a:r>
          </a:p>
          <a:p>
            <a:pPr>
              <a:defRPr/>
            </a:pPr>
            <a:endParaRPr lang="en-US" sz="2000" dirty="0">
              <a:solidFill>
                <a:srgbClr val="002060"/>
              </a:solidFill>
            </a:endParaRPr>
          </a:p>
          <a:p>
            <a:pPr>
              <a:defRPr/>
            </a:pPr>
            <a:r>
              <a:rPr lang="en-US" sz="2000" dirty="0">
                <a:solidFill>
                  <a:srgbClr val="002060"/>
                </a:solidFill>
              </a:rPr>
              <a:t>To install, you should run </a:t>
            </a:r>
            <a:r>
              <a:rPr lang="en-US" sz="2000" b="1" dirty="0" err="1">
                <a:solidFill>
                  <a:srgbClr val="002060"/>
                </a:solidFill>
              </a:rPr>
              <a:t>npm</a:t>
            </a:r>
            <a:r>
              <a:rPr lang="en-US" sz="2000" b="1" dirty="0">
                <a:solidFill>
                  <a:srgbClr val="002060"/>
                </a:solidFill>
              </a:rPr>
              <a:t> install chai chai-as-promised</a:t>
            </a:r>
            <a:r>
              <a:rPr lang="en-US" sz="2000" dirty="0">
                <a:solidFill>
                  <a:srgbClr val="002060"/>
                </a:solidFill>
              </a:rPr>
              <a:t>. Within the step definition file or config file, add the following lines to the top of the file:</a:t>
            </a:r>
          </a:p>
          <a:p>
            <a:pPr>
              <a:defRPr/>
            </a:pPr>
            <a:endParaRPr lang="en-US" sz="2000" dirty="0">
              <a:solidFill>
                <a:srgbClr val="002060"/>
              </a:solidFill>
            </a:endParaRPr>
          </a:p>
          <a:p>
            <a:pPr>
              <a:defRPr/>
            </a:pPr>
            <a:endParaRPr lang="en-IN" sz="2000" dirty="0">
              <a:solidFill>
                <a:srgbClr val="002060"/>
              </a:solidFill>
            </a:endParaRPr>
          </a:p>
        </p:txBody>
      </p:sp>
      <p:pic>
        <p:nvPicPr>
          <p:cNvPr id="8" name="Picture 7">
            <a:extLst>
              <a:ext uri="{FF2B5EF4-FFF2-40B4-BE49-F238E27FC236}">
                <a16:creationId xmlns:a16="http://schemas.microsoft.com/office/drawing/2014/main" id="{52270C2D-4237-4A20-A61F-BDBE0D1895B9}"/>
              </a:ext>
            </a:extLst>
          </p:cNvPr>
          <p:cNvPicPr>
            <a:picLocks noChangeAspect="1"/>
          </p:cNvPicPr>
          <p:nvPr/>
        </p:nvPicPr>
        <p:blipFill>
          <a:blip r:embed="rId2"/>
          <a:stretch>
            <a:fillRect/>
          </a:stretch>
        </p:blipFill>
        <p:spPr>
          <a:xfrm>
            <a:off x="2200275" y="4000500"/>
            <a:ext cx="6877050" cy="2019300"/>
          </a:xfrm>
          <a:prstGeom prst="rect">
            <a:avLst/>
          </a:prstGeom>
        </p:spPr>
      </p:pic>
    </p:spTree>
    <p:extLst>
      <p:ext uri="{BB962C8B-B14F-4D97-AF65-F5344CB8AC3E}">
        <p14:creationId xmlns:p14="http://schemas.microsoft.com/office/powerpoint/2010/main" val="4277156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a:t>
            </a:r>
            <a:r>
              <a:rPr lang="en-US" sz="3600" dirty="0" err="1">
                <a:solidFill>
                  <a:srgbClr val="002060"/>
                </a:solidFill>
                <a:latin typeface="Calibri" panose="020F0502020204030204" pitchFamily="34" charset="0"/>
                <a:ea typeface="+mj-ea"/>
                <a:cs typeface="Calibri" panose="020F0502020204030204" pitchFamily="34" charset="0"/>
              </a:rPr>
              <a:t>Package.json</a:t>
            </a:r>
            <a:endParaRPr lang="en-US" sz="3600" dirty="0">
              <a:solidFill>
                <a:srgbClr val="002060"/>
              </a:solidFill>
              <a:latin typeface="Calibri" panose="020F0502020204030204" pitchFamily="34" charset="0"/>
              <a:ea typeface="+mj-ea"/>
              <a:cs typeface="Calibri" panose="020F0502020204030204" pitchFamily="34" charset="0"/>
            </a:endParaRPr>
          </a:p>
        </p:txBody>
      </p:sp>
      <p:sp>
        <p:nvSpPr>
          <p:cNvPr id="2" name="Rectangle 1">
            <a:extLst>
              <a:ext uri="{FF2B5EF4-FFF2-40B4-BE49-F238E27FC236}">
                <a16:creationId xmlns:a16="http://schemas.microsoft.com/office/drawing/2014/main" id="{BB7BCA85-BF89-408D-B826-7FA260B5C1E2}"/>
              </a:ext>
            </a:extLst>
          </p:cNvPr>
          <p:cNvSpPr/>
          <p:nvPr/>
        </p:nvSpPr>
        <p:spPr>
          <a:xfrm>
            <a:off x="372177" y="1294433"/>
            <a:ext cx="11168948" cy="830997"/>
          </a:xfrm>
          <a:prstGeom prst="rect">
            <a:avLst/>
          </a:prstGeom>
        </p:spPr>
        <p:txBody>
          <a:bodyPr wrap="square">
            <a:spAutoFit/>
          </a:bodyPr>
          <a:lstStyle/>
          <a:p>
            <a:pPr>
              <a:lnSpc>
                <a:spcPct val="100000"/>
              </a:lnSpc>
              <a:spcBef>
                <a:spcPts val="1200"/>
              </a:spcBef>
            </a:pPr>
            <a:endParaRPr lang="en-IN" sz="2000"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pic>
        <p:nvPicPr>
          <p:cNvPr id="4" name="Picture 1">
            <a:extLst>
              <a:ext uri="{FF2B5EF4-FFF2-40B4-BE49-F238E27FC236}">
                <a16:creationId xmlns:a16="http://schemas.microsoft.com/office/drawing/2014/main" id="{DC55DCA1-CD3D-4065-B456-4270E809A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426" y="1152525"/>
            <a:ext cx="7410450" cy="500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4610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Config File</a:t>
            </a:r>
          </a:p>
        </p:txBody>
      </p:sp>
      <p:sp>
        <p:nvSpPr>
          <p:cNvPr id="2" name="Rectangle 1">
            <a:extLst>
              <a:ext uri="{FF2B5EF4-FFF2-40B4-BE49-F238E27FC236}">
                <a16:creationId xmlns:a16="http://schemas.microsoft.com/office/drawing/2014/main" id="{BB7BCA85-BF89-408D-B826-7FA260B5C1E2}"/>
              </a:ext>
            </a:extLst>
          </p:cNvPr>
          <p:cNvSpPr/>
          <p:nvPr/>
        </p:nvSpPr>
        <p:spPr>
          <a:xfrm>
            <a:off x="372177" y="1294433"/>
            <a:ext cx="11168948" cy="1261884"/>
          </a:xfrm>
          <a:prstGeom prst="rect">
            <a:avLst/>
          </a:prstGeom>
        </p:spPr>
        <p:txBody>
          <a:bodyPr wrap="square">
            <a:spAutoFit/>
          </a:bodyPr>
          <a:lstStyle/>
          <a:p>
            <a:pPr>
              <a:lnSpc>
                <a:spcPct val="100000"/>
              </a:lnSpc>
              <a:spcBef>
                <a:spcPts val="1200"/>
              </a:spcBef>
            </a:pPr>
            <a:endParaRPr lang="en-US" b="1" dirty="0">
              <a:solidFill>
                <a:srgbClr val="002060"/>
              </a:solidFill>
            </a:endParaRPr>
          </a:p>
          <a:p>
            <a:pPr>
              <a:lnSpc>
                <a:spcPct val="100000"/>
              </a:lnSpc>
              <a:spcBef>
                <a:spcPts val="1200"/>
              </a:spcBef>
            </a:pPr>
            <a:endParaRPr lang="en-IN" sz="2000"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pic>
        <p:nvPicPr>
          <p:cNvPr id="4" name="Picture 2">
            <a:extLst>
              <a:ext uri="{FF2B5EF4-FFF2-40B4-BE49-F238E27FC236}">
                <a16:creationId xmlns:a16="http://schemas.microsoft.com/office/drawing/2014/main" id="{39D71A03-ACB5-4BD2-8768-796EB0A2B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070" y="1079500"/>
            <a:ext cx="7269162" cy="527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0633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Feature File Example</a:t>
            </a:r>
          </a:p>
        </p:txBody>
      </p:sp>
      <p:sp>
        <p:nvSpPr>
          <p:cNvPr id="2" name="Rectangle 1">
            <a:extLst>
              <a:ext uri="{FF2B5EF4-FFF2-40B4-BE49-F238E27FC236}">
                <a16:creationId xmlns:a16="http://schemas.microsoft.com/office/drawing/2014/main" id="{BB7BCA85-BF89-408D-B826-7FA260B5C1E2}"/>
              </a:ext>
            </a:extLst>
          </p:cNvPr>
          <p:cNvSpPr/>
          <p:nvPr/>
        </p:nvSpPr>
        <p:spPr>
          <a:xfrm>
            <a:off x="372177" y="1294433"/>
            <a:ext cx="11168948" cy="830997"/>
          </a:xfrm>
          <a:prstGeom prst="rect">
            <a:avLst/>
          </a:prstGeom>
        </p:spPr>
        <p:txBody>
          <a:bodyPr wrap="square">
            <a:spAutoFit/>
          </a:bodyPr>
          <a:lstStyle/>
          <a:p>
            <a:pPr>
              <a:lnSpc>
                <a:spcPct val="100000"/>
              </a:lnSpc>
              <a:spcBef>
                <a:spcPts val="1200"/>
              </a:spcBef>
            </a:pPr>
            <a:endParaRPr lang="en-IN" sz="2000"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pic>
        <p:nvPicPr>
          <p:cNvPr id="4" name="Content Placeholder 3">
            <a:extLst>
              <a:ext uri="{FF2B5EF4-FFF2-40B4-BE49-F238E27FC236}">
                <a16:creationId xmlns:a16="http://schemas.microsoft.com/office/drawing/2014/main" id="{72327705-A514-43D1-8BC2-2C32D4CFC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15330" y="1044575"/>
            <a:ext cx="7510463" cy="5224463"/>
          </a:xfrm>
          <a:prstGeom prst="rect">
            <a:avLst/>
          </a:prstGeom>
        </p:spPr>
      </p:pic>
    </p:spTree>
    <p:extLst>
      <p:ext uri="{BB962C8B-B14F-4D97-AF65-F5344CB8AC3E}">
        <p14:creationId xmlns:p14="http://schemas.microsoft.com/office/powerpoint/2010/main" val="2697364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alf Frame 9">
            <a:extLst>
              <a:ext uri="{FF2B5EF4-FFF2-40B4-BE49-F238E27FC236}">
                <a16:creationId xmlns:a16="http://schemas.microsoft.com/office/drawing/2014/main" id="{80D4BA07-D281-7B44-B5C7-EEBA09447640}"/>
              </a:ext>
            </a:extLst>
          </p:cNvPr>
          <p:cNvSpPr/>
          <p:nvPr/>
        </p:nvSpPr>
        <p:spPr>
          <a:xfrm>
            <a:off x="-13939" y="-3794923"/>
            <a:ext cx="534537" cy="559069"/>
          </a:xfrm>
          <a:prstGeom prst="halfFrame">
            <a:avLst>
              <a:gd name="adj1" fmla="val 6631"/>
              <a:gd name="adj2" fmla="val 6632"/>
            </a:avLst>
          </a:prstGeom>
          <a:solidFill>
            <a:srgbClr val="FFBE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solidFill>
            </a:endParaRPr>
          </a:p>
        </p:txBody>
      </p:sp>
      <p:sp>
        <p:nvSpPr>
          <p:cNvPr id="2" name="Subtitle 1">
            <a:extLst>
              <a:ext uri="{FF2B5EF4-FFF2-40B4-BE49-F238E27FC236}">
                <a16:creationId xmlns:a16="http://schemas.microsoft.com/office/drawing/2014/main" id="{D46220E3-3179-4804-BB91-DB26727D100B}"/>
              </a:ext>
            </a:extLst>
          </p:cNvPr>
          <p:cNvSpPr>
            <a:spLocks noGrp="1"/>
          </p:cNvSpPr>
          <p:nvPr>
            <p:ph type="subTitle" idx="1"/>
          </p:nvPr>
        </p:nvSpPr>
        <p:spPr>
          <a:xfrm>
            <a:off x="890273" y="3711622"/>
            <a:ext cx="4316994" cy="749300"/>
          </a:xfrm>
        </p:spPr>
        <p:txBody>
          <a:bodyPr/>
          <a:lstStyle/>
          <a:p>
            <a:r>
              <a:rPr lang="en-US" dirty="0"/>
              <a:t>- Abhay Singh</a:t>
            </a:r>
            <a:br>
              <a:rPr lang="en-US" dirty="0"/>
            </a:br>
            <a:r>
              <a:rPr lang="en-US" dirty="0"/>
              <a:t>- Reetika Nigam</a:t>
            </a:r>
          </a:p>
        </p:txBody>
      </p:sp>
      <p:sp>
        <p:nvSpPr>
          <p:cNvPr id="6" name="Text Placeholder 5">
            <a:extLst>
              <a:ext uri="{FF2B5EF4-FFF2-40B4-BE49-F238E27FC236}">
                <a16:creationId xmlns:a16="http://schemas.microsoft.com/office/drawing/2014/main" id="{17823C36-2D48-438D-A22B-26392511045B}"/>
              </a:ext>
            </a:extLst>
          </p:cNvPr>
          <p:cNvSpPr>
            <a:spLocks noGrp="1"/>
          </p:cNvSpPr>
          <p:nvPr>
            <p:ph type="body" sz="quarter" idx="13"/>
          </p:nvPr>
        </p:nvSpPr>
        <p:spPr>
          <a:xfrm>
            <a:off x="709297" y="2242603"/>
            <a:ext cx="4996177" cy="1367372"/>
          </a:xfrm>
        </p:spPr>
        <p:txBody>
          <a:bodyPr/>
          <a:lstStyle/>
          <a:p>
            <a:r>
              <a:rPr lang="en-US" sz="3600" dirty="0"/>
              <a:t>Automation using Protractor – Session 3</a:t>
            </a:r>
          </a:p>
        </p:txBody>
      </p:sp>
      <p:pic>
        <p:nvPicPr>
          <p:cNvPr id="12" name="Picture Placeholder 11" descr="A picture containing animal&#10;&#10;Description automatically generated">
            <a:extLst>
              <a:ext uri="{FF2B5EF4-FFF2-40B4-BE49-F238E27FC236}">
                <a16:creationId xmlns:a16="http://schemas.microsoft.com/office/drawing/2014/main" id="{06C40C3D-9537-4B61-BA2C-550B25342AC2}"/>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1901" r="21901"/>
          <a:stretch>
            <a:fillRect/>
          </a:stretch>
        </p:blipFill>
        <p:spPr>
          <a:xfrm>
            <a:off x="5883449" y="889000"/>
            <a:ext cx="4552950" cy="4552950"/>
          </a:xfrm>
        </p:spPr>
      </p:pic>
    </p:spTree>
    <p:extLst>
      <p:ext uri="{BB962C8B-B14F-4D97-AF65-F5344CB8AC3E}">
        <p14:creationId xmlns:p14="http://schemas.microsoft.com/office/powerpoint/2010/main" val="2740687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Step Definition File Example : spec file</a:t>
            </a:r>
          </a:p>
        </p:txBody>
      </p:sp>
      <p:sp>
        <p:nvSpPr>
          <p:cNvPr id="2" name="Rectangle 1">
            <a:extLst>
              <a:ext uri="{FF2B5EF4-FFF2-40B4-BE49-F238E27FC236}">
                <a16:creationId xmlns:a16="http://schemas.microsoft.com/office/drawing/2014/main" id="{BB7BCA85-BF89-408D-B826-7FA260B5C1E2}"/>
              </a:ext>
            </a:extLst>
          </p:cNvPr>
          <p:cNvSpPr/>
          <p:nvPr/>
        </p:nvSpPr>
        <p:spPr>
          <a:xfrm>
            <a:off x="372177" y="1294433"/>
            <a:ext cx="11168948" cy="1261884"/>
          </a:xfrm>
          <a:prstGeom prst="rect">
            <a:avLst/>
          </a:prstGeom>
        </p:spPr>
        <p:txBody>
          <a:bodyPr wrap="square">
            <a:spAutoFit/>
          </a:bodyPr>
          <a:lstStyle/>
          <a:p>
            <a:pPr>
              <a:lnSpc>
                <a:spcPct val="100000"/>
              </a:lnSpc>
              <a:spcBef>
                <a:spcPts val="1200"/>
              </a:spcBef>
            </a:pPr>
            <a:endParaRPr lang="en-US" b="1" dirty="0">
              <a:solidFill>
                <a:srgbClr val="002060"/>
              </a:solidFill>
            </a:endParaRPr>
          </a:p>
          <a:p>
            <a:pPr>
              <a:lnSpc>
                <a:spcPct val="100000"/>
              </a:lnSpc>
              <a:spcBef>
                <a:spcPts val="1200"/>
              </a:spcBef>
            </a:pPr>
            <a:endParaRPr lang="en-IN" sz="2000"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pic>
        <p:nvPicPr>
          <p:cNvPr id="4" name="Picture 2">
            <a:extLst>
              <a:ext uri="{FF2B5EF4-FFF2-40B4-BE49-F238E27FC236}">
                <a16:creationId xmlns:a16="http://schemas.microsoft.com/office/drawing/2014/main" id="{98B627F5-F0CE-41D0-ACDB-4294DB3ED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477" y="1222374"/>
            <a:ext cx="7446170" cy="5149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2974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Cucumber HTML Report</a:t>
            </a:r>
          </a:p>
        </p:txBody>
      </p:sp>
      <p:sp>
        <p:nvSpPr>
          <p:cNvPr id="2" name="Rectangle 1">
            <a:extLst>
              <a:ext uri="{FF2B5EF4-FFF2-40B4-BE49-F238E27FC236}">
                <a16:creationId xmlns:a16="http://schemas.microsoft.com/office/drawing/2014/main" id="{BB7BCA85-BF89-408D-B826-7FA260B5C1E2}"/>
              </a:ext>
            </a:extLst>
          </p:cNvPr>
          <p:cNvSpPr/>
          <p:nvPr/>
        </p:nvSpPr>
        <p:spPr>
          <a:xfrm>
            <a:off x="372177" y="1294433"/>
            <a:ext cx="11168948" cy="1261884"/>
          </a:xfrm>
          <a:prstGeom prst="rect">
            <a:avLst/>
          </a:prstGeom>
        </p:spPr>
        <p:txBody>
          <a:bodyPr wrap="square">
            <a:spAutoFit/>
          </a:bodyPr>
          <a:lstStyle/>
          <a:p>
            <a:pPr>
              <a:lnSpc>
                <a:spcPct val="100000"/>
              </a:lnSpc>
              <a:spcBef>
                <a:spcPts val="1200"/>
              </a:spcBef>
            </a:pPr>
            <a:endParaRPr lang="en-US" b="1" dirty="0">
              <a:solidFill>
                <a:srgbClr val="002060"/>
              </a:solidFill>
            </a:endParaRPr>
          </a:p>
          <a:p>
            <a:pPr>
              <a:lnSpc>
                <a:spcPct val="100000"/>
              </a:lnSpc>
              <a:spcBef>
                <a:spcPts val="1200"/>
              </a:spcBef>
            </a:pPr>
            <a:endParaRPr lang="en-IN" sz="2000"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sp>
        <p:nvSpPr>
          <p:cNvPr id="5" name="Rectangle 4">
            <a:extLst>
              <a:ext uri="{FF2B5EF4-FFF2-40B4-BE49-F238E27FC236}">
                <a16:creationId xmlns:a16="http://schemas.microsoft.com/office/drawing/2014/main" id="{C08D0E0F-B86D-4CA0-A12B-D8EE08574EA3}"/>
              </a:ext>
            </a:extLst>
          </p:cNvPr>
          <p:cNvSpPr/>
          <p:nvPr/>
        </p:nvSpPr>
        <p:spPr>
          <a:xfrm>
            <a:off x="372177" y="1200151"/>
            <a:ext cx="5371398" cy="4001095"/>
          </a:xfrm>
          <a:prstGeom prst="rect">
            <a:avLst/>
          </a:prstGeom>
        </p:spPr>
        <p:txBody>
          <a:bodyPr wrap="square">
            <a:spAutoFit/>
          </a:bodyPr>
          <a:lstStyle/>
          <a:p>
            <a:r>
              <a:rPr lang="en-US" sz="2000" dirty="0">
                <a:solidFill>
                  <a:srgbClr val="002060"/>
                </a:solidFill>
                <a:latin typeface="Source Sans Pro" panose="020B0503030403020204" pitchFamily="34" charset="0"/>
              </a:rPr>
              <a:t>Provide Cucumber JSON report file created from your framework and this module will create pretty HTML reports.</a:t>
            </a:r>
            <a:br>
              <a:rPr lang="en-US" sz="2000" dirty="0">
                <a:solidFill>
                  <a:srgbClr val="002060"/>
                </a:solidFill>
                <a:latin typeface="Source Sans Pro" panose="020B0503030403020204" pitchFamily="34" charset="0"/>
              </a:rPr>
            </a:br>
            <a:br>
              <a:rPr lang="en-US" sz="2000" dirty="0">
                <a:solidFill>
                  <a:srgbClr val="002060"/>
                </a:solidFill>
                <a:latin typeface="Source Sans Pro" panose="020B0503030403020204" pitchFamily="34" charset="0"/>
              </a:rPr>
            </a:br>
            <a:r>
              <a:rPr lang="en-US" sz="2000" dirty="0">
                <a:solidFill>
                  <a:srgbClr val="002060"/>
                </a:solidFill>
                <a:latin typeface="Source Sans Pro" panose="020B0503030403020204" pitchFamily="34" charset="0"/>
              </a:rPr>
              <a:t>Install :</a:t>
            </a:r>
          </a:p>
          <a:p>
            <a:endParaRPr lang="en-US" sz="2000" dirty="0">
              <a:solidFill>
                <a:srgbClr val="002060"/>
              </a:solidFill>
              <a:latin typeface="Source Sans Pro" panose="020B0503030403020204" pitchFamily="34" charset="0"/>
            </a:endParaRPr>
          </a:p>
          <a:p>
            <a:r>
              <a:rPr lang="en-IN" sz="2000" b="1" dirty="0" err="1">
                <a:solidFill>
                  <a:srgbClr val="002060"/>
                </a:solidFill>
              </a:rPr>
              <a:t>npm</a:t>
            </a:r>
            <a:r>
              <a:rPr lang="en-IN" sz="2000" b="1" dirty="0">
                <a:solidFill>
                  <a:srgbClr val="002060"/>
                </a:solidFill>
              </a:rPr>
              <a:t> install cucumber-html-reporter --save-dev</a:t>
            </a:r>
            <a:br>
              <a:rPr lang="en-IN" sz="2000" b="1" dirty="0">
                <a:solidFill>
                  <a:srgbClr val="002060"/>
                </a:solidFill>
              </a:rPr>
            </a:br>
            <a:br>
              <a:rPr lang="en-IN" sz="2000" b="1" dirty="0">
                <a:solidFill>
                  <a:srgbClr val="002060"/>
                </a:solidFill>
              </a:rPr>
            </a:br>
            <a:r>
              <a:rPr lang="en-IN" sz="2000" dirty="0">
                <a:solidFill>
                  <a:srgbClr val="002060"/>
                </a:solidFill>
              </a:rPr>
              <a:t>Create a conf.js file and specify the options.</a:t>
            </a:r>
            <a:br>
              <a:rPr lang="en-IN" sz="2000" b="1" dirty="0">
                <a:solidFill>
                  <a:srgbClr val="002060"/>
                </a:solidFill>
              </a:rPr>
            </a:br>
            <a:br>
              <a:rPr lang="en-IN" sz="2000" b="1" dirty="0">
                <a:solidFill>
                  <a:srgbClr val="002060"/>
                </a:solidFill>
              </a:rPr>
            </a:br>
            <a:br>
              <a:rPr lang="en-IN" dirty="0"/>
            </a:br>
            <a:br>
              <a:rPr lang="en-IN" dirty="0"/>
            </a:br>
            <a:endParaRPr lang="en-IN" dirty="0"/>
          </a:p>
        </p:txBody>
      </p:sp>
      <p:pic>
        <p:nvPicPr>
          <p:cNvPr id="7" name="Picture 6">
            <a:extLst>
              <a:ext uri="{FF2B5EF4-FFF2-40B4-BE49-F238E27FC236}">
                <a16:creationId xmlns:a16="http://schemas.microsoft.com/office/drawing/2014/main" id="{00B934E5-A131-4864-820B-D01CC593D862}"/>
              </a:ext>
            </a:extLst>
          </p:cNvPr>
          <p:cNvPicPr>
            <a:picLocks noChangeAspect="1"/>
          </p:cNvPicPr>
          <p:nvPr/>
        </p:nvPicPr>
        <p:blipFill>
          <a:blip r:embed="rId2"/>
          <a:stretch>
            <a:fillRect/>
          </a:stretch>
        </p:blipFill>
        <p:spPr>
          <a:xfrm>
            <a:off x="5848349" y="1171287"/>
            <a:ext cx="5248275" cy="5205020"/>
          </a:xfrm>
          <a:prstGeom prst="rect">
            <a:avLst/>
          </a:prstGeom>
        </p:spPr>
      </p:pic>
    </p:spTree>
    <p:extLst>
      <p:ext uri="{BB962C8B-B14F-4D97-AF65-F5344CB8AC3E}">
        <p14:creationId xmlns:p14="http://schemas.microsoft.com/office/powerpoint/2010/main" val="1934592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6"/>
            <a:ext cx="11541125" cy="911158"/>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a:t>
            </a:r>
            <a:r>
              <a:rPr lang="en-US" sz="3200" b="1" dirty="0">
                <a:solidFill>
                  <a:srgbClr val="002060"/>
                </a:solidFill>
              </a:rPr>
              <a:t>References</a:t>
            </a:r>
          </a:p>
          <a:p>
            <a:pPr marL="0" indent="0">
              <a:buNone/>
            </a:pPr>
            <a:endParaRPr lang="en-US" sz="3600" dirty="0">
              <a:solidFill>
                <a:srgbClr val="002060"/>
              </a:solidFill>
              <a:latin typeface="Calibri" panose="020F0502020204030204" pitchFamily="34" charset="0"/>
              <a:ea typeface="+mj-ea"/>
              <a:cs typeface="Calibri" panose="020F0502020204030204" pitchFamily="34" charset="0"/>
            </a:endParaRPr>
          </a:p>
        </p:txBody>
      </p:sp>
      <p:sp>
        <p:nvSpPr>
          <p:cNvPr id="2" name="Rectangle 1">
            <a:extLst>
              <a:ext uri="{FF2B5EF4-FFF2-40B4-BE49-F238E27FC236}">
                <a16:creationId xmlns:a16="http://schemas.microsoft.com/office/drawing/2014/main" id="{C3E339BF-9121-4770-B4E8-CEF3A51F4E9A}"/>
              </a:ext>
            </a:extLst>
          </p:cNvPr>
          <p:cNvSpPr/>
          <p:nvPr/>
        </p:nvSpPr>
        <p:spPr>
          <a:xfrm>
            <a:off x="306621" y="1164115"/>
            <a:ext cx="10927882" cy="2585323"/>
          </a:xfrm>
          <a:prstGeom prst="rect">
            <a:avLst/>
          </a:prstGeom>
        </p:spPr>
        <p:txBody>
          <a:bodyPr wrap="square">
            <a:spAutoFit/>
          </a:bodyPr>
          <a:lstStyle/>
          <a:p>
            <a:endParaRPr lang="en-IN" dirty="0">
              <a:hlinkClick r:id="rId2"/>
            </a:endParaRPr>
          </a:p>
          <a:p>
            <a:pPr marL="285750" indent="-285750">
              <a:buFont typeface="Wingdings" panose="05000000000000000000" pitchFamily="2" charset="2"/>
              <a:buChar char="§"/>
            </a:pPr>
            <a:r>
              <a:rPr lang="en-IN" dirty="0">
                <a:hlinkClick r:id="rId2"/>
              </a:rPr>
              <a:t>https://blog.imaginea.com/e2e-why-to-use-protractor-over-selenium-for-angular-apps/</a:t>
            </a:r>
            <a:endParaRPr lang="en-IN" dirty="0"/>
          </a:p>
          <a:p>
            <a:pPr marL="285750" indent="-285750">
              <a:buFont typeface="Wingdings" panose="05000000000000000000" pitchFamily="2" charset="2"/>
              <a:buChar char="§"/>
            </a:pPr>
            <a:r>
              <a:rPr lang="en-IN" dirty="0">
                <a:hlinkClick r:id="rId3"/>
              </a:rPr>
              <a:t>https://semaphoreci.com/community/tutorials/getting-started-with-protractor-and-cucumber</a:t>
            </a:r>
            <a:endParaRPr lang="en-IN" dirty="0"/>
          </a:p>
          <a:p>
            <a:pPr marL="285750" indent="-285750">
              <a:buFont typeface="Wingdings" panose="05000000000000000000" pitchFamily="2" charset="2"/>
              <a:buChar char="§"/>
            </a:pPr>
            <a:r>
              <a:rPr lang="en-IN" dirty="0">
                <a:hlinkClick r:id="rId4"/>
              </a:rPr>
              <a:t>https://medium.com/@tuliobluz/automa%C3%A7%C3%A3o-com-protractor-pageobject-e-cucumber-122537179ab7</a:t>
            </a:r>
            <a:endParaRPr lang="en-IN" dirty="0"/>
          </a:p>
          <a:p>
            <a:pPr marL="285750" indent="-285750">
              <a:buFont typeface="Wingdings" panose="05000000000000000000" pitchFamily="2" charset="2"/>
              <a:buChar char="§"/>
            </a:pPr>
            <a:r>
              <a:rPr lang="en-IN" dirty="0">
                <a:hlinkClick r:id="rId5"/>
              </a:rPr>
              <a:t>https://medium.com/@praveendavidmathew/creating-html-reports-for-protractor-7d9830ebf428</a:t>
            </a:r>
            <a:endParaRPr lang="en-IN" dirty="0"/>
          </a:p>
          <a:p>
            <a:pPr marL="285750" indent="-285750">
              <a:buFont typeface="Wingdings" panose="05000000000000000000" pitchFamily="2" charset="2"/>
              <a:buChar char="§"/>
            </a:pPr>
            <a:r>
              <a:rPr lang="en-IN" dirty="0">
                <a:hlinkClick r:id="rId6"/>
              </a:rPr>
              <a:t>https://www.npmjs.com/package/cucumber-html-reporter</a:t>
            </a:r>
            <a:endParaRPr lang="en-IN" dirty="0"/>
          </a:p>
          <a:p>
            <a:pPr marL="285750" indent="-285750">
              <a:buFont typeface="Wingdings" panose="05000000000000000000" pitchFamily="2" charset="2"/>
              <a:buChar char="§"/>
            </a:pPr>
            <a:endParaRPr lang="en-IN" dirty="0"/>
          </a:p>
          <a:p>
            <a:endParaRPr lang="en-IN" dirty="0"/>
          </a:p>
        </p:txBody>
      </p:sp>
    </p:spTree>
    <p:extLst>
      <p:ext uri="{BB962C8B-B14F-4D97-AF65-F5344CB8AC3E}">
        <p14:creationId xmlns:p14="http://schemas.microsoft.com/office/powerpoint/2010/main" val="1909311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29A052F-A70B-A14B-A1ED-65E2DD30EC2C}"/>
              </a:ext>
            </a:extLst>
          </p:cNvPr>
          <p:cNvPicPr>
            <a:picLocks noChangeAspect="1"/>
          </p:cNvPicPr>
          <p:nvPr/>
        </p:nvPicPr>
        <p:blipFill rotWithShape="1">
          <a:blip r:embed="rId3"/>
          <a:srcRect l="4074" r="4074"/>
          <a:stretch/>
        </p:blipFill>
        <p:spPr>
          <a:xfrm>
            <a:off x="0" y="5860"/>
            <a:ext cx="12192000" cy="6858001"/>
          </a:xfrm>
          <a:prstGeom prst="rect">
            <a:avLst/>
          </a:prstGeom>
        </p:spPr>
      </p:pic>
    </p:spTree>
    <p:extLst>
      <p:ext uri="{BB962C8B-B14F-4D97-AF65-F5344CB8AC3E}">
        <p14:creationId xmlns:p14="http://schemas.microsoft.com/office/powerpoint/2010/main" val="3905388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E86632C-DB4B-47CC-B7D1-B63F48815468}"/>
              </a:ext>
            </a:extLst>
          </p:cNvPr>
          <p:cNvSpPr>
            <a:spLocks noGrp="1"/>
          </p:cNvSpPr>
          <p:nvPr>
            <p:ph type="title"/>
          </p:nvPr>
        </p:nvSpPr>
        <p:spPr>
          <a:xfrm>
            <a:off x="1495057" y="3403742"/>
            <a:ext cx="4146792" cy="1569660"/>
          </a:xfrm>
        </p:spPr>
        <p:txBody>
          <a:bodyPr/>
          <a:lstStyle/>
          <a:p>
            <a:r>
              <a:rPr lang="en-US" dirty="0"/>
              <a:t>Quality at the speed of digital</a:t>
            </a:r>
            <a:br>
              <a:rPr lang="en-US" dirty="0"/>
            </a:br>
            <a:br>
              <a:rPr lang="en-US" dirty="0"/>
            </a:br>
            <a:r>
              <a:rPr lang="en-US" b="1" dirty="0"/>
              <a:t>Thank YOU</a:t>
            </a:r>
          </a:p>
        </p:txBody>
      </p:sp>
    </p:spTree>
    <p:extLst>
      <p:ext uri="{BB962C8B-B14F-4D97-AF65-F5344CB8AC3E}">
        <p14:creationId xmlns:p14="http://schemas.microsoft.com/office/powerpoint/2010/main" val="224730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Brief Outline</a:t>
            </a:r>
          </a:p>
        </p:txBody>
      </p:sp>
      <p:sp>
        <p:nvSpPr>
          <p:cNvPr id="2" name="Rectangle 1">
            <a:extLst>
              <a:ext uri="{FF2B5EF4-FFF2-40B4-BE49-F238E27FC236}">
                <a16:creationId xmlns:a16="http://schemas.microsoft.com/office/drawing/2014/main" id="{BB7BCA85-BF89-408D-B826-7FA260B5C1E2}"/>
              </a:ext>
            </a:extLst>
          </p:cNvPr>
          <p:cNvSpPr/>
          <p:nvPr/>
        </p:nvSpPr>
        <p:spPr>
          <a:xfrm>
            <a:off x="372177" y="1294434"/>
            <a:ext cx="5018973" cy="5970865"/>
          </a:xfrm>
          <a:prstGeom prst="rect">
            <a:avLst/>
          </a:prstGeom>
        </p:spPr>
        <p:txBody>
          <a:bodyPr wrap="square">
            <a:spAutoFit/>
          </a:bodyPr>
          <a:lstStyle/>
          <a:p>
            <a:pPr marL="285750" indent="-285750">
              <a:lnSpc>
                <a:spcPct val="100000"/>
              </a:lnSpc>
              <a:spcBef>
                <a:spcPts val="1200"/>
              </a:spcBef>
              <a:buFont typeface="Wingdings" panose="05000000000000000000" pitchFamily="2" charset="2"/>
              <a:buChar char="§"/>
            </a:pPr>
            <a:r>
              <a:rPr lang="en-US" b="1" dirty="0">
                <a:solidFill>
                  <a:srgbClr val="002060"/>
                </a:solidFill>
              </a:rPr>
              <a:t>W</a:t>
            </a:r>
            <a:r>
              <a:rPr lang="en-IN" b="1" dirty="0">
                <a:solidFill>
                  <a:srgbClr val="002060"/>
                </a:solidFill>
              </a:rPr>
              <a:t>hat is BDD</a:t>
            </a:r>
          </a:p>
          <a:p>
            <a:pPr marL="285750" indent="-285750">
              <a:lnSpc>
                <a:spcPct val="100000"/>
              </a:lnSpc>
              <a:spcBef>
                <a:spcPts val="1200"/>
              </a:spcBef>
              <a:buFont typeface="Wingdings" panose="05000000000000000000" pitchFamily="2" charset="2"/>
              <a:buChar char="§"/>
            </a:pPr>
            <a:r>
              <a:rPr lang="en-IN" b="1" dirty="0">
                <a:solidFill>
                  <a:srgbClr val="002060"/>
                </a:solidFill>
              </a:rPr>
              <a:t>When to use BDD</a:t>
            </a:r>
          </a:p>
          <a:p>
            <a:pPr marL="285750" indent="-285750">
              <a:lnSpc>
                <a:spcPct val="100000"/>
              </a:lnSpc>
              <a:spcBef>
                <a:spcPts val="1200"/>
              </a:spcBef>
              <a:buFont typeface="Wingdings" panose="05000000000000000000" pitchFamily="2" charset="2"/>
              <a:buChar char="§"/>
            </a:pPr>
            <a:r>
              <a:rPr lang="en-IN" b="1" dirty="0">
                <a:solidFill>
                  <a:srgbClr val="002060"/>
                </a:solidFill>
              </a:rPr>
              <a:t>Cucumber </a:t>
            </a:r>
          </a:p>
          <a:p>
            <a:pPr marL="285750" indent="-285750">
              <a:lnSpc>
                <a:spcPct val="100000"/>
              </a:lnSpc>
              <a:spcBef>
                <a:spcPts val="1200"/>
              </a:spcBef>
              <a:buFont typeface="Wingdings" panose="05000000000000000000" pitchFamily="2" charset="2"/>
              <a:buChar char="§"/>
            </a:pPr>
            <a:r>
              <a:rPr lang="en-IN" b="1" dirty="0">
                <a:solidFill>
                  <a:srgbClr val="002060"/>
                </a:solidFill>
              </a:rPr>
              <a:t>Gherkin Language</a:t>
            </a:r>
          </a:p>
          <a:p>
            <a:pPr marL="285750" indent="-285750">
              <a:lnSpc>
                <a:spcPct val="100000"/>
              </a:lnSpc>
              <a:spcBef>
                <a:spcPts val="1200"/>
              </a:spcBef>
              <a:buFont typeface="Wingdings" panose="05000000000000000000" pitchFamily="2" charset="2"/>
              <a:buChar char="§"/>
            </a:pPr>
            <a:r>
              <a:rPr lang="en-IN" b="1" dirty="0">
                <a:solidFill>
                  <a:srgbClr val="002060"/>
                </a:solidFill>
              </a:rPr>
              <a:t>Cucumber – Feature File</a:t>
            </a:r>
          </a:p>
          <a:p>
            <a:pPr marL="285750" indent="-285750">
              <a:lnSpc>
                <a:spcPct val="100000"/>
              </a:lnSpc>
              <a:spcBef>
                <a:spcPts val="1200"/>
              </a:spcBef>
              <a:buFont typeface="Wingdings" panose="05000000000000000000" pitchFamily="2" charset="2"/>
              <a:buChar char="§"/>
            </a:pPr>
            <a:r>
              <a:rPr lang="en-IN" b="1" dirty="0">
                <a:solidFill>
                  <a:srgbClr val="002060"/>
                </a:solidFill>
              </a:rPr>
              <a:t>Cucumber – Step Definition File</a:t>
            </a:r>
          </a:p>
          <a:p>
            <a:pPr marL="285750" indent="-285750">
              <a:lnSpc>
                <a:spcPct val="100000"/>
              </a:lnSpc>
              <a:spcBef>
                <a:spcPts val="1200"/>
              </a:spcBef>
              <a:buFont typeface="Wingdings" panose="05000000000000000000" pitchFamily="2" charset="2"/>
              <a:buChar char="§"/>
            </a:pPr>
            <a:r>
              <a:rPr lang="en-IN" b="1" dirty="0">
                <a:solidFill>
                  <a:srgbClr val="002060"/>
                </a:solidFill>
              </a:rPr>
              <a:t>Different components of cucumber</a:t>
            </a:r>
          </a:p>
          <a:p>
            <a:pPr marL="285750" indent="-285750">
              <a:lnSpc>
                <a:spcPct val="100000"/>
              </a:lnSpc>
              <a:spcBef>
                <a:spcPts val="1200"/>
              </a:spcBef>
              <a:buFont typeface="Wingdings" panose="05000000000000000000" pitchFamily="2" charset="2"/>
              <a:buChar char="§"/>
            </a:pPr>
            <a:r>
              <a:rPr lang="en-IN" b="1" dirty="0">
                <a:solidFill>
                  <a:srgbClr val="002060"/>
                </a:solidFill>
              </a:rPr>
              <a:t>Cucumber BDD</a:t>
            </a:r>
          </a:p>
          <a:p>
            <a:pPr marL="285750" indent="-285750">
              <a:lnSpc>
                <a:spcPct val="100000"/>
              </a:lnSpc>
              <a:spcBef>
                <a:spcPts val="1200"/>
              </a:spcBef>
              <a:buFont typeface="Wingdings" panose="05000000000000000000" pitchFamily="2" charset="2"/>
              <a:buChar char="§"/>
            </a:pPr>
            <a:r>
              <a:rPr lang="en-IN" b="1" dirty="0">
                <a:solidFill>
                  <a:srgbClr val="002060"/>
                </a:solidFill>
              </a:rPr>
              <a:t>Feature file | Keywords</a:t>
            </a:r>
          </a:p>
          <a:p>
            <a:pPr marL="285750" indent="-285750">
              <a:lnSpc>
                <a:spcPct val="100000"/>
              </a:lnSpc>
              <a:spcBef>
                <a:spcPts val="1200"/>
              </a:spcBef>
              <a:buFont typeface="Wingdings" panose="05000000000000000000" pitchFamily="2" charset="2"/>
              <a:buChar char="§"/>
            </a:pPr>
            <a:r>
              <a:rPr lang="en-IN" b="1" dirty="0">
                <a:solidFill>
                  <a:srgbClr val="002060"/>
                </a:solidFill>
              </a:rPr>
              <a:t>Protractor with cucumber</a:t>
            </a:r>
          </a:p>
          <a:p>
            <a:pPr marL="285750" indent="-285750">
              <a:lnSpc>
                <a:spcPct val="100000"/>
              </a:lnSpc>
              <a:spcBef>
                <a:spcPts val="1200"/>
              </a:spcBef>
              <a:buFont typeface="Wingdings" panose="05000000000000000000" pitchFamily="2" charset="2"/>
              <a:buChar char="§"/>
            </a:pPr>
            <a:r>
              <a:rPr lang="en-IN" b="1" dirty="0">
                <a:solidFill>
                  <a:srgbClr val="002060"/>
                </a:solidFill>
              </a:rPr>
              <a:t>Assertions: Chai and Chai-As-Promised</a:t>
            </a:r>
          </a:p>
          <a:p>
            <a:pPr marL="285750" indent="-285750">
              <a:lnSpc>
                <a:spcPct val="100000"/>
              </a:lnSpc>
              <a:spcBef>
                <a:spcPts val="1200"/>
              </a:spcBef>
              <a:buFont typeface="Wingdings" panose="05000000000000000000" pitchFamily="2" charset="2"/>
              <a:buChar char="§"/>
            </a:pPr>
            <a:r>
              <a:rPr lang="en-IN" b="1" dirty="0">
                <a:solidFill>
                  <a:srgbClr val="002060"/>
                </a:solidFill>
              </a:rPr>
              <a:t>Protractor HTML Report</a:t>
            </a:r>
          </a:p>
          <a:p>
            <a:pPr marL="285750" indent="-285750">
              <a:lnSpc>
                <a:spcPct val="100000"/>
              </a:lnSpc>
              <a:spcBef>
                <a:spcPts val="1200"/>
              </a:spcBef>
              <a:buFont typeface="Wingdings" panose="05000000000000000000" pitchFamily="2" charset="2"/>
              <a:buChar char="§"/>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spTree>
    <p:extLst>
      <p:ext uri="{BB962C8B-B14F-4D97-AF65-F5344CB8AC3E}">
        <p14:creationId xmlns:p14="http://schemas.microsoft.com/office/powerpoint/2010/main" val="1769127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6"/>
            <a:ext cx="11541125" cy="911158"/>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a:t>
            </a:r>
            <a:r>
              <a:rPr lang="en-US" sz="3600" b="1" dirty="0">
                <a:solidFill>
                  <a:srgbClr val="002060"/>
                </a:solidFill>
              </a:rPr>
              <a:t>What is BDD</a:t>
            </a:r>
          </a:p>
          <a:p>
            <a:pPr marL="0" indent="0">
              <a:buNone/>
            </a:pPr>
            <a:endParaRPr lang="en-US" sz="3600" dirty="0">
              <a:solidFill>
                <a:srgbClr val="002060"/>
              </a:solidFill>
              <a:latin typeface="Calibri" panose="020F0502020204030204" pitchFamily="34" charset="0"/>
              <a:ea typeface="+mj-ea"/>
              <a:cs typeface="Calibri" panose="020F0502020204030204" pitchFamily="34" charset="0"/>
            </a:endParaRPr>
          </a:p>
        </p:txBody>
      </p:sp>
      <p:sp>
        <p:nvSpPr>
          <p:cNvPr id="2" name="Rectangle 1">
            <a:extLst>
              <a:ext uri="{FF2B5EF4-FFF2-40B4-BE49-F238E27FC236}">
                <a16:creationId xmlns:a16="http://schemas.microsoft.com/office/drawing/2014/main" id="{C3E339BF-9121-4770-B4E8-CEF3A51F4E9A}"/>
              </a:ext>
            </a:extLst>
          </p:cNvPr>
          <p:cNvSpPr/>
          <p:nvPr/>
        </p:nvSpPr>
        <p:spPr>
          <a:xfrm>
            <a:off x="477052" y="1243504"/>
            <a:ext cx="4875998" cy="4093428"/>
          </a:xfrm>
          <a:prstGeom prst="rect">
            <a:avLst/>
          </a:prstGeom>
        </p:spPr>
        <p:txBody>
          <a:bodyPr wrap="square">
            <a:spAutoFit/>
          </a:bodyPr>
          <a:lstStyle/>
          <a:p>
            <a:pPr marL="342900" indent="-342900">
              <a:buFont typeface="Wingdings" panose="05000000000000000000" pitchFamily="2" charset="2"/>
              <a:buChar char="§"/>
            </a:pPr>
            <a:r>
              <a:rPr lang="en-US" sz="2000" dirty="0">
                <a:solidFill>
                  <a:srgbClr val="002060"/>
                </a:solidFill>
              </a:rPr>
              <a:t>BDD is Behaviour Driven Development</a:t>
            </a:r>
          </a:p>
          <a:p>
            <a:pPr marL="342900" indent="-342900">
              <a:buFont typeface="Wingdings" panose="05000000000000000000" pitchFamily="2" charset="2"/>
              <a:buChar char="§"/>
            </a:pPr>
            <a:endParaRPr lang="en-US" sz="2000" dirty="0">
              <a:solidFill>
                <a:srgbClr val="002060"/>
              </a:solidFill>
            </a:endParaRPr>
          </a:p>
          <a:p>
            <a:pPr marL="342900" indent="-342900">
              <a:buFont typeface="Wingdings" panose="05000000000000000000" pitchFamily="2" charset="2"/>
              <a:buChar char="§"/>
            </a:pPr>
            <a:r>
              <a:rPr lang="en-US" sz="2000" dirty="0">
                <a:solidFill>
                  <a:srgbClr val="002060"/>
                </a:solidFill>
              </a:rPr>
              <a:t>Tests are written in a non-technical language that everyone can understand. It forms an approach for building a shared understanding on what kind of software to build by discussing examples. We create executable specifications </a:t>
            </a:r>
          </a:p>
          <a:p>
            <a:endParaRPr lang="en-US" sz="2000" dirty="0">
              <a:solidFill>
                <a:srgbClr val="002060"/>
              </a:solidFill>
            </a:endParaRPr>
          </a:p>
          <a:p>
            <a:endParaRPr lang="en-US" sz="2000" dirty="0">
              <a:solidFill>
                <a:srgbClr val="002060"/>
              </a:solidFill>
            </a:endParaRPr>
          </a:p>
          <a:p>
            <a:endParaRPr lang="en-US" sz="2000" dirty="0">
              <a:solidFill>
                <a:srgbClr val="002060"/>
              </a:solidFill>
            </a:endParaRPr>
          </a:p>
          <a:p>
            <a:r>
              <a:rPr lang="en-US" sz="2000" dirty="0">
                <a:solidFill>
                  <a:srgbClr val="002060"/>
                </a:solidFill>
              </a:rPr>
              <a:t>	</a:t>
            </a:r>
          </a:p>
          <a:p>
            <a:pPr marL="285750" indent="-285750">
              <a:buFont typeface="Wingdings" panose="05000000000000000000" pitchFamily="2" charset="2"/>
              <a:buChar char="§"/>
            </a:pPr>
            <a:endParaRPr lang="en-IN" sz="2000" dirty="0">
              <a:solidFill>
                <a:srgbClr val="002060"/>
              </a:solidFill>
            </a:endParaRPr>
          </a:p>
        </p:txBody>
      </p:sp>
      <p:pic>
        <p:nvPicPr>
          <p:cNvPr id="4" name="Picture 3">
            <a:extLst>
              <a:ext uri="{FF2B5EF4-FFF2-40B4-BE49-F238E27FC236}">
                <a16:creationId xmlns:a16="http://schemas.microsoft.com/office/drawing/2014/main" id="{79496915-F7D4-4930-9F72-203B9DF63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9027" y="1212783"/>
            <a:ext cx="6264689" cy="470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172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When to use BDD</a:t>
            </a:r>
          </a:p>
        </p:txBody>
      </p:sp>
      <p:sp>
        <p:nvSpPr>
          <p:cNvPr id="2" name="Rectangle 1">
            <a:extLst>
              <a:ext uri="{FF2B5EF4-FFF2-40B4-BE49-F238E27FC236}">
                <a16:creationId xmlns:a16="http://schemas.microsoft.com/office/drawing/2014/main" id="{BB7BCA85-BF89-408D-B826-7FA260B5C1E2}"/>
              </a:ext>
            </a:extLst>
          </p:cNvPr>
          <p:cNvSpPr/>
          <p:nvPr/>
        </p:nvSpPr>
        <p:spPr>
          <a:xfrm>
            <a:off x="372177" y="1294433"/>
            <a:ext cx="11168948" cy="4285789"/>
          </a:xfrm>
          <a:prstGeom prst="rect">
            <a:avLst/>
          </a:prstGeom>
        </p:spPr>
        <p:txBody>
          <a:bodyPr wrap="square">
            <a:spAutoFit/>
          </a:bodyPr>
          <a:lstStyle/>
          <a:p>
            <a:pPr>
              <a:lnSpc>
                <a:spcPct val="100000"/>
              </a:lnSpc>
              <a:spcBef>
                <a:spcPts val="1200"/>
              </a:spcBef>
            </a:pPr>
            <a:endParaRPr lang="en-US" b="1" dirty="0">
              <a:solidFill>
                <a:srgbClr val="002060"/>
              </a:solidFill>
            </a:endParaRPr>
          </a:p>
          <a:p>
            <a:pPr>
              <a:lnSpc>
                <a:spcPct val="100000"/>
              </a:lnSpc>
              <a:spcBef>
                <a:spcPts val="1200"/>
              </a:spcBef>
            </a:pPr>
            <a:r>
              <a:rPr lang="en-US" b="1" i="1" dirty="0">
                <a:solidFill>
                  <a:srgbClr val="002060"/>
                </a:solidFill>
              </a:rPr>
              <a:t>Your cucumber features should drive your implementation, not reflect it.</a:t>
            </a:r>
          </a:p>
          <a:p>
            <a:pPr marL="285750" indent="-285750">
              <a:lnSpc>
                <a:spcPct val="100000"/>
              </a:lnSpc>
              <a:spcBef>
                <a:spcPts val="1200"/>
              </a:spcBef>
              <a:buFont typeface="Wingdings" panose="05000000000000000000" pitchFamily="2" charset="2"/>
              <a:buChar char="§"/>
            </a:pPr>
            <a:endParaRPr lang="en-IN" b="1" dirty="0">
              <a:solidFill>
                <a:srgbClr val="002060"/>
              </a:solidFill>
            </a:endParaRPr>
          </a:p>
          <a:p>
            <a:pPr marL="285750" indent="-285750">
              <a:spcBef>
                <a:spcPts val="900"/>
              </a:spcBef>
              <a:buClr>
                <a:srgbClr val="3E3D40"/>
              </a:buClr>
              <a:buSzPct val="80000"/>
              <a:buFont typeface="Wingdings" panose="05000000000000000000" pitchFamily="2" charset="2"/>
              <a:buChar char="§"/>
            </a:pPr>
            <a:r>
              <a:rPr lang="en-IN" altLang="en-US" sz="2000" dirty="0">
                <a:solidFill>
                  <a:srgbClr val="002060"/>
                </a:solidFill>
              </a:rPr>
              <a:t>The client is Agile friendly</a:t>
            </a:r>
          </a:p>
          <a:p>
            <a:pPr marL="285750" indent="-285750">
              <a:spcBef>
                <a:spcPts val="900"/>
              </a:spcBef>
              <a:buClr>
                <a:srgbClr val="3E3D40"/>
              </a:buClr>
              <a:buSzPct val="80000"/>
              <a:buFont typeface="Wingdings" panose="05000000000000000000" pitchFamily="2" charset="2"/>
              <a:buChar char="§"/>
            </a:pPr>
            <a:r>
              <a:rPr lang="en-US" altLang="en-US" sz="2000" dirty="0">
                <a:solidFill>
                  <a:srgbClr val="002060"/>
                </a:solidFill>
              </a:rPr>
              <a:t>Cucumber is a collaboration tool. BDD can only be implemented when the processes are set where the people in charge for defining the requirements sit down with programmers and testers and discuss a feature to be implemented. </a:t>
            </a:r>
          </a:p>
          <a:p>
            <a:pPr marL="285750" indent="-285750">
              <a:spcBef>
                <a:spcPts val="900"/>
              </a:spcBef>
              <a:buClr>
                <a:srgbClr val="3E3D40"/>
              </a:buClr>
              <a:buSzPct val="80000"/>
              <a:buFont typeface="Wingdings" panose="05000000000000000000" pitchFamily="2" charset="2"/>
              <a:buChar char="§"/>
            </a:pPr>
            <a:r>
              <a:rPr lang="en-US" altLang="en-US" sz="2000" dirty="0">
                <a:solidFill>
                  <a:srgbClr val="002060"/>
                </a:solidFill>
              </a:rPr>
              <a:t>If you don’t have non-technical folk collaborating with you on your specifications, try writing plain automated tests instead.</a:t>
            </a:r>
            <a:endParaRPr lang="en-IN" altLang="en-US" sz="2000" dirty="0">
              <a:solidFill>
                <a:srgbClr val="002060"/>
              </a:solidFill>
            </a:endParaRPr>
          </a:p>
          <a:p>
            <a:pPr marL="285750" indent="-285750">
              <a:lnSpc>
                <a:spcPct val="100000"/>
              </a:lnSpc>
              <a:spcBef>
                <a:spcPts val="1200"/>
              </a:spcBef>
              <a:buFont typeface="Wingdings" panose="05000000000000000000" pitchFamily="2" charset="2"/>
              <a:buChar char="§"/>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spTree>
    <p:extLst>
      <p:ext uri="{BB962C8B-B14F-4D97-AF65-F5344CB8AC3E}">
        <p14:creationId xmlns:p14="http://schemas.microsoft.com/office/powerpoint/2010/main" val="1712920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Cucumber</a:t>
            </a:r>
          </a:p>
        </p:txBody>
      </p:sp>
      <p:sp>
        <p:nvSpPr>
          <p:cNvPr id="2" name="Rectangle 1">
            <a:extLst>
              <a:ext uri="{FF2B5EF4-FFF2-40B4-BE49-F238E27FC236}">
                <a16:creationId xmlns:a16="http://schemas.microsoft.com/office/drawing/2014/main" id="{BB7BCA85-BF89-408D-B826-7FA260B5C1E2}"/>
              </a:ext>
            </a:extLst>
          </p:cNvPr>
          <p:cNvSpPr/>
          <p:nvPr/>
        </p:nvSpPr>
        <p:spPr>
          <a:xfrm>
            <a:off x="372177" y="1294433"/>
            <a:ext cx="11168948" cy="3747180"/>
          </a:xfrm>
          <a:prstGeom prst="rect">
            <a:avLst/>
          </a:prstGeom>
        </p:spPr>
        <p:txBody>
          <a:bodyPr wrap="square">
            <a:spAutoFit/>
          </a:bodyPr>
          <a:lstStyle/>
          <a:p>
            <a:pPr>
              <a:lnSpc>
                <a:spcPct val="100000"/>
              </a:lnSpc>
              <a:spcBef>
                <a:spcPts val="1200"/>
              </a:spcBef>
            </a:pPr>
            <a:endParaRPr lang="en-US" b="1" dirty="0">
              <a:solidFill>
                <a:srgbClr val="002060"/>
              </a:solidFill>
            </a:endParaRPr>
          </a:p>
          <a:p>
            <a:pPr marL="285750" indent="-285750">
              <a:lnSpc>
                <a:spcPct val="90000"/>
              </a:lnSpc>
              <a:spcBef>
                <a:spcPts val="900"/>
              </a:spcBef>
              <a:buClr>
                <a:srgbClr val="3E3D40"/>
              </a:buClr>
              <a:buSzPct val="80000"/>
              <a:buFont typeface="Wingdings" panose="05000000000000000000" pitchFamily="2" charset="2"/>
              <a:buChar char="§"/>
            </a:pPr>
            <a:r>
              <a:rPr lang="en-US" altLang="en-US" sz="2000" dirty="0">
                <a:solidFill>
                  <a:srgbClr val="002060"/>
                </a:solidFill>
              </a:rPr>
              <a:t>Cucumber is a testing tool that supports Behavior Driven Development (BDD) framework</a:t>
            </a:r>
          </a:p>
          <a:p>
            <a:pPr marL="285750" indent="-285750">
              <a:lnSpc>
                <a:spcPct val="90000"/>
              </a:lnSpc>
              <a:spcBef>
                <a:spcPts val="900"/>
              </a:spcBef>
              <a:buClr>
                <a:srgbClr val="3E3D40"/>
              </a:buClr>
              <a:buSzPct val="80000"/>
              <a:buFont typeface="Wingdings" panose="05000000000000000000" pitchFamily="2" charset="2"/>
              <a:buChar char="§"/>
            </a:pPr>
            <a:r>
              <a:rPr lang="en-US" altLang="en-US" sz="2000" dirty="0">
                <a:solidFill>
                  <a:srgbClr val="002060"/>
                </a:solidFill>
              </a:rPr>
              <a:t>It defines application behavior using simple English text, defined by a language called </a:t>
            </a:r>
            <a:r>
              <a:rPr lang="en-US" altLang="en-US" sz="2000" b="1" dirty="0">
                <a:solidFill>
                  <a:srgbClr val="002060"/>
                </a:solidFill>
              </a:rPr>
              <a:t>Gherkin</a:t>
            </a:r>
            <a:r>
              <a:rPr lang="en-US" altLang="en-US" sz="2000" dirty="0">
                <a:solidFill>
                  <a:srgbClr val="002060"/>
                </a:solidFill>
              </a:rPr>
              <a:t>.</a:t>
            </a:r>
          </a:p>
          <a:p>
            <a:pPr marL="285750" indent="-285750">
              <a:lnSpc>
                <a:spcPct val="90000"/>
              </a:lnSpc>
              <a:spcBef>
                <a:spcPts val="900"/>
              </a:spcBef>
              <a:buClr>
                <a:srgbClr val="3E3D40"/>
              </a:buClr>
              <a:buSzPct val="80000"/>
              <a:buFont typeface="Wingdings" panose="05000000000000000000" pitchFamily="2" charset="2"/>
              <a:buChar char="§"/>
            </a:pPr>
            <a:r>
              <a:rPr lang="en-US" altLang="en-US" sz="2000" dirty="0">
                <a:solidFill>
                  <a:srgbClr val="002060"/>
                </a:solidFill>
              </a:rPr>
              <a:t>Cucumber can be used to automate tests which are </a:t>
            </a:r>
            <a:r>
              <a:rPr lang="en-IN" altLang="en-US" sz="2000" dirty="0">
                <a:solidFill>
                  <a:srgbClr val="002060"/>
                </a:solidFill>
              </a:rPr>
              <a:t>easily read and understood</a:t>
            </a:r>
          </a:p>
          <a:p>
            <a:pPr marL="285750" indent="-285750">
              <a:lnSpc>
                <a:spcPct val="90000"/>
              </a:lnSpc>
              <a:spcBef>
                <a:spcPts val="900"/>
              </a:spcBef>
              <a:buClr>
                <a:srgbClr val="3E3D40"/>
              </a:buClr>
              <a:buSzPct val="80000"/>
              <a:buFont typeface="Wingdings" panose="05000000000000000000" pitchFamily="2" charset="2"/>
              <a:buChar char="§"/>
            </a:pPr>
            <a:r>
              <a:rPr lang="en-US" altLang="en-US" sz="2000" dirty="0">
                <a:solidFill>
                  <a:srgbClr val="002060"/>
                </a:solidFill>
              </a:rPr>
              <a:t>It acts as a bridge between the business and technical language. We can accomplish this by creating a test case in plain English text.</a:t>
            </a:r>
          </a:p>
          <a:p>
            <a:pPr marL="285750" indent="-285750">
              <a:lnSpc>
                <a:spcPct val="90000"/>
              </a:lnSpc>
              <a:spcBef>
                <a:spcPts val="900"/>
              </a:spcBef>
              <a:buClr>
                <a:srgbClr val="3E3D40"/>
              </a:buClr>
              <a:buSzPct val="80000"/>
              <a:buFont typeface="Wingdings" panose="05000000000000000000" pitchFamily="2" charset="2"/>
              <a:buChar char="§"/>
            </a:pPr>
            <a:r>
              <a:rPr lang="en-US" altLang="en-US" sz="2000" dirty="0">
                <a:solidFill>
                  <a:srgbClr val="002060"/>
                </a:solidFill>
              </a:rPr>
              <a:t>These test cases/test scripts are defined in feature files. These features files act as executable specifications</a:t>
            </a:r>
          </a:p>
          <a:p>
            <a:pPr>
              <a:lnSpc>
                <a:spcPct val="100000"/>
              </a:lnSpc>
              <a:spcBef>
                <a:spcPts val="1200"/>
              </a:spcBef>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spTree>
    <p:extLst>
      <p:ext uri="{BB962C8B-B14F-4D97-AF65-F5344CB8AC3E}">
        <p14:creationId xmlns:p14="http://schemas.microsoft.com/office/powerpoint/2010/main" val="3807612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Gherkin Language</a:t>
            </a:r>
          </a:p>
        </p:txBody>
      </p:sp>
      <p:sp>
        <p:nvSpPr>
          <p:cNvPr id="2" name="Rectangle 1">
            <a:extLst>
              <a:ext uri="{FF2B5EF4-FFF2-40B4-BE49-F238E27FC236}">
                <a16:creationId xmlns:a16="http://schemas.microsoft.com/office/drawing/2014/main" id="{BB7BCA85-BF89-408D-B826-7FA260B5C1E2}"/>
              </a:ext>
            </a:extLst>
          </p:cNvPr>
          <p:cNvSpPr/>
          <p:nvPr/>
        </p:nvSpPr>
        <p:spPr>
          <a:xfrm>
            <a:off x="372177" y="1294434"/>
            <a:ext cx="11067348" cy="4024179"/>
          </a:xfrm>
          <a:prstGeom prst="rect">
            <a:avLst/>
          </a:prstGeom>
        </p:spPr>
        <p:txBody>
          <a:bodyPr wrap="square">
            <a:spAutoFit/>
          </a:bodyPr>
          <a:lstStyle/>
          <a:p>
            <a:pPr>
              <a:lnSpc>
                <a:spcPct val="100000"/>
              </a:lnSpc>
              <a:spcBef>
                <a:spcPts val="1200"/>
              </a:spcBef>
            </a:pPr>
            <a:endParaRPr lang="en-US" b="1" dirty="0">
              <a:solidFill>
                <a:srgbClr val="002060"/>
              </a:solidFill>
            </a:endParaRPr>
          </a:p>
          <a:p>
            <a:pPr marL="342900" indent="-342900">
              <a:lnSpc>
                <a:spcPct val="90000"/>
              </a:lnSpc>
              <a:spcBef>
                <a:spcPts val="900"/>
              </a:spcBef>
              <a:buClr>
                <a:srgbClr val="3E3D40"/>
              </a:buClr>
              <a:buSzPct val="80000"/>
              <a:buFont typeface="Wingdings" panose="05000000000000000000" pitchFamily="2" charset="2"/>
              <a:buChar char="§"/>
            </a:pPr>
            <a:r>
              <a:rPr lang="en-IN" altLang="en-US" sz="2000" dirty="0">
                <a:solidFill>
                  <a:srgbClr val="002060"/>
                </a:solidFill>
              </a:rPr>
              <a:t>It is  a common language between </a:t>
            </a:r>
            <a:r>
              <a:rPr lang="en-US" altLang="en-US" sz="2000" dirty="0">
                <a:solidFill>
                  <a:srgbClr val="002060"/>
                </a:solidFill>
              </a:rPr>
              <a:t>Clients, Developers, Testers, Business analysts and the Managers to illustrate business requirements</a:t>
            </a:r>
          </a:p>
          <a:p>
            <a:pPr marL="342900" indent="-342900">
              <a:lnSpc>
                <a:spcPct val="90000"/>
              </a:lnSpc>
              <a:spcBef>
                <a:spcPts val="900"/>
              </a:spcBef>
              <a:buClr>
                <a:srgbClr val="3E3D40"/>
              </a:buClr>
              <a:buSzPct val="80000"/>
              <a:buFont typeface="Wingdings" panose="05000000000000000000" pitchFamily="2" charset="2"/>
              <a:buChar char="§"/>
            </a:pPr>
            <a:r>
              <a:rPr lang="en-US" altLang="en-US" sz="2000" dirty="0">
                <a:solidFill>
                  <a:srgbClr val="002060"/>
                </a:solidFill>
              </a:rPr>
              <a:t>The language, in which this executable feature files is written, is known as </a:t>
            </a:r>
            <a:r>
              <a:rPr lang="en-US" altLang="en-US" sz="2000" b="1" dirty="0">
                <a:solidFill>
                  <a:srgbClr val="002060"/>
                </a:solidFill>
              </a:rPr>
              <a:t>Gherkin</a:t>
            </a:r>
          </a:p>
          <a:p>
            <a:pPr marL="342900" indent="-342900">
              <a:lnSpc>
                <a:spcPct val="90000"/>
              </a:lnSpc>
              <a:spcBef>
                <a:spcPts val="900"/>
              </a:spcBef>
              <a:buClr>
                <a:srgbClr val="3E3D40"/>
              </a:buClr>
              <a:buSzPct val="80000"/>
              <a:buFont typeface="Wingdings" panose="05000000000000000000" pitchFamily="2" charset="2"/>
              <a:buChar char="§"/>
            </a:pPr>
            <a:r>
              <a:rPr lang="en-US" altLang="en-US" sz="2000" dirty="0">
                <a:solidFill>
                  <a:srgbClr val="002060"/>
                </a:solidFill>
              </a:rPr>
              <a:t>Gherkin uses a set of special keywords to give structure and meaning to executable specifications</a:t>
            </a:r>
          </a:p>
          <a:p>
            <a:pPr marL="342900" indent="-342900">
              <a:lnSpc>
                <a:spcPct val="90000"/>
              </a:lnSpc>
              <a:spcBef>
                <a:spcPts val="900"/>
              </a:spcBef>
              <a:buClr>
                <a:srgbClr val="3E3D40"/>
              </a:buClr>
              <a:buSzPct val="80000"/>
              <a:buFont typeface="Wingdings" panose="05000000000000000000" pitchFamily="2" charset="2"/>
              <a:buChar char="§"/>
            </a:pPr>
            <a:r>
              <a:rPr lang="en-IN" altLang="en-US" sz="2000" dirty="0">
                <a:solidFill>
                  <a:srgbClr val="002060"/>
                </a:solidFill>
              </a:rPr>
              <a:t>It </a:t>
            </a:r>
            <a:r>
              <a:rPr lang="en-US" altLang="en-US" sz="2000" dirty="0">
                <a:solidFill>
                  <a:srgbClr val="002060"/>
                </a:solidFill>
              </a:rPr>
              <a:t>is a plain English text language, which helps the tool - Cucumber to interpret and execute the test scripts.</a:t>
            </a:r>
          </a:p>
          <a:p>
            <a:pPr marL="342900" indent="-342900">
              <a:lnSpc>
                <a:spcPct val="90000"/>
              </a:lnSpc>
              <a:spcBef>
                <a:spcPts val="900"/>
              </a:spcBef>
              <a:buClr>
                <a:srgbClr val="3E3D40"/>
              </a:buClr>
              <a:buSzPct val="80000"/>
              <a:buFont typeface="Wingdings" panose="05000000000000000000" pitchFamily="2" charset="2"/>
              <a:buChar char="§"/>
            </a:pPr>
            <a:r>
              <a:rPr lang="en-US" altLang="en-US" sz="2000" dirty="0">
                <a:solidFill>
                  <a:srgbClr val="002060"/>
                </a:solidFill>
              </a:rPr>
              <a:t>For each statement written in feature file an executable step should be declared in the step definition file</a:t>
            </a:r>
          </a:p>
          <a:p>
            <a:pPr>
              <a:lnSpc>
                <a:spcPct val="100000"/>
              </a:lnSpc>
              <a:spcBef>
                <a:spcPts val="1200"/>
              </a:spcBef>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pic>
        <p:nvPicPr>
          <p:cNvPr id="4" name="Picture 2">
            <a:extLst>
              <a:ext uri="{FF2B5EF4-FFF2-40B4-BE49-F238E27FC236}">
                <a16:creationId xmlns:a16="http://schemas.microsoft.com/office/drawing/2014/main" id="{B85428CB-62D1-4FE3-B344-570FDCCD2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574" y="4406900"/>
            <a:ext cx="5426075" cy="1626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232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Cucumber – Feature File</a:t>
            </a:r>
          </a:p>
        </p:txBody>
      </p:sp>
      <p:sp>
        <p:nvSpPr>
          <p:cNvPr id="2" name="Rectangle 1">
            <a:extLst>
              <a:ext uri="{FF2B5EF4-FFF2-40B4-BE49-F238E27FC236}">
                <a16:creationId xmlns:a16="http://schemas.microsoft.com/office/drawing/2014/main" id="{BB7BCA85-BF89-408D-B826-7FA260B5C1E2}"/>
              </a:ext>
            </a:extLst>
          </p:cNvPr>
          <p:cNvSpPr/>
          <p:nvPr/>
        </p:nvSpPr>
        <p:spPr>
          <a:xfrm>
            <a:off x="372177" y="1294433"/>
            <a:ext cx="11168948" cy="4139595"/>
          </a:xfrm>
          <a:prstGeom prst="rect">
            <a:avLst/>
          </a:prstGeom>
        </p:spPr>
        <p:txBody>
          <a:bodyPr wrap="square">
            <a:spAutoFit/>
          </a:bodyPr>
          <a:lstStyle/>
          <a:p>
            <a:pPr>
              <a:lnSpc>
                <a:spcPct val="100000"/>
              </a:lnSpc>
              <a:spcBef>
                <a:spcPts val="1200"/>
              </a:spcBef>
            </a:pPr>
            <a:endParaRPr lang="en-US" b="1" dirty="0">
              <a:solidFill>
                <a:srgbClr val="002060"/>
              </a:solidFill>
            </a:endParaRPr>
          </a:p>
          <a:p>
            <a:pPr marL="342991" indent="-342991" defTabSz="685983">
              <a:lnSpc>
                <a:spcPct val="90000"/>
              </a:lnSpc>
              <a:spcBef>
                <a:spcPts val="900"/>
              </a:spcBef>
              <a:buClr>
                <a:srgbClr val="3E3D40"/>
              </a:buClr>
              <a:buSzPct val="80000"/>
              <a:buFont typeface="Wingdings" panose="05000000000000000000" pitchFamily="2" charset="2"/>
              <a:buChar char="§"/>
              <a:defRPr/>
            </a:pPr>
            <a:r>
              <a:rPr lang="en-US" sz="2000" dirty="0">
                <a:solidFill>
                  <a:srgbClr val="002060"/>
                </a:solidFill>
              </a:rPr>
              <a:t>A </a:t>
            </a:r>
            <a:r>
              <a:rPr lang="en-US" sz="2000" b="1" i="1" dirty="0">
                <a:solidFill>
                  <a:srgbClr val="002060"/>
                </a:solidFill>
              </a:rPr>
              <a:t>Feature File</a:t>
            </a:r>
            <a:r>
              <a:rPr lang="en-US" sz="2000" dirty="0">
                <a:solidFill>
                  <a:srgbClr val="002060"/>
                </a:solidFill>
              </a:rPr>
              <a:t> is an entry point to the </a:t>
            </a:r>
            <a:r>
              <a:rPr lang="en-US" sz="2000" i="1" dirty="0">
                <a:solidFill>
                  <a:srgbClr val="002060"/>
                </a:solidFill>
              </a:rPr>
              <a:t>Cucumber</a:t>
            </a:r>
            <a:r>
              <a:rPr lang="en-US" sz="2000" dirty="0">
                <a:solidFill>
                  <a:srgbClr val="002060"/>
                </a:solidFill>
              </a:rPr>
              <a:t> tests.</a:t>
            </a:r>
          </a:p>
          <a:p>
            <a:pPr marL="342991" indent="-342991" defTabSz="685983">
              <a:lnSpc>
                <a:spcPct val="90000"/>
              </a:lnSpc>
              <a:spcBef>
                <a:spcPts val="900"/>
              </a:spcBef>
              <a:buClr>
                <a:srgbClr val="3E3D40"/>
              </a:buClr>
              <a:buSzPct val="80000"/>
              <a:buFont typeface="Wingdings" panose="05000000000000000000" pitchFamily="2" charset="2"/>
              <a:buChar char="§"/>
              <a:defRPr/>
            </a:pPr>
            <a:r>
              <a:rPr lang="en-US" sz="2000" dirty="0">
                <a:solidFill>
                  <a:srgbClr val="002060"/>
                </a:solidFill>
              </a:rPr>
              <a:t>This is a file where you will describe your tests in Descriptive language (Like English)</a:t>
            </a:r>
          </a:p>
          <a:p>
            <a:pPr marL="342991" indent="-342991" defTabSz="685983">
              <a:lnSpc>
                <a:spcPct val="90000"/>
              </a:lnSpc>
              <a:spcBef>
                <a:spcPts val="900"/>
              </a:spcBef>
              <a:buClr>
                <a:srgbClr val="3E3D40"/>
              </a:buClr>
              <a:buSzPct val="80000"/>
              <a:buFont typeface="Wingdings" panose="05000000000000000000" pitchFamily="2" charset="2"/>
              <a:buChar char="§"/>
              <a:defRPr/>
            </a:pPr>
            <a:r>
              <a:rPr lang="en-US" sz="2000" dirty="0">
                <a:solidFill>
                  <a:srgbClr val="002060"/>
                </a:solidFill>
              </a:rPr>
              <a:t>It is an essential part of Cucumber, as it serves as an automation test script as well as live documents</a:t>
            </a:r>
          </a:p>
          <a:p>
            <a:pPr marL="342991" indent="-342991" defTabSz="685983">
              <a:lnSpc>
                <a:spcPct val="90000"/>
              </a:lnSpc>
              <a:spcBef>
                <a:spcPts val="900"/>
              </a:spcBef>
              <a:buClr>
                <a:srgbClr val="3E3D40"/>
              </a:buClr>
              <a:buSzPct val="80000"/>
              <a:buFont typeface="Wingdings" panose="05000000000000000000" pitchFamily="2" charset="2"/>
              <a:buChar char="§"/>
              <a:defRPr/>
            </a:pPr>
            <a:r>
              <a:rPr lang="en-US" sz="2000" dirty="0">
                <a:solidFill>
                  <a:srgbClr val="002060"/>
                </a:solidFill>
              </a:rPr>
              <a:t>A feature file can contain a scenario or can contain many scenarios in a single feature file</a:t>
            </a:r>
          </a:p>
          <a:p>
            <a:pPr marL="342991" indent="-342991" defTabSz="685983">
              <a:lnSpc>
                <a:spcPct val="90000"/>
              </a:lnSpc>
              <a:spcBef>
                <a:spcPts val="900"/>
              </a:spcBef>
              <a:buClr>
                <a:srgbClr val="3E3D40"/>
              </a:buClr>
              <a:buSzPct val="80000"/>
              <a:buFont typeface="Wingdings" panose="05000000000000000000" pitchFamily="2" charset="2"/>
              <a:buChar char="§"/>
              <a:defRPr/>
            </a:pPr>
            <a:r>
              <a:rPr lang="en-US" sz="2000" dirty="0">
                <a:solidFill>
                  <a:srgbClr val="002060"/>
                </a:solidFill>
              </a:rPr>
              <a:t>In order for Cucumber to automatically detect the features, you need to make sure that they carry the ‘.feature‘ file extension. For example ‘</a:t>
            </a:r>
            <a:r>
              <a:rPr lang="en-US" sz="2000" dirty="0" err="1">
                <a:solidFill>
                  <a:srgbClr val="002060"/>
                </a:solidFill>
              </a:rPr>
              <a:t>Login.feature</a:t>
            </a:r>
            <a:r>
              <a:rPr lang="en-US" sz="2000" dirty="0">
                <a:solidFill>
                  <a:srgbClr val="002060"/>
                </a:solidFill>
              </a:rPr>
              <a:t>‘. </a:t>
            </a:r>
          </a:p>
          <a:p>
            <a:pPr marL="342991" indent="-342991" defTabSz="685983">
              <a:lnSpc>
                <a:spcPct val="90000"/>
              </a:lnSpc>
              <a:spcBef>
                <a:spcPts val="900"/>
              </a:spcBef>
              <a:buClr>
                <a:srgbClr val="3E3D40"/>
              </a:buClr>
              <a:buSzPct val="80000"/>
              <a:buFont typeface="Wingdings" panose="05000000000000000000" pitchFamily="2" charset="2"/>
              <a:buChar char="§"/>
              <a:defRPr/>
            </a:pPr>
            <a:r>
              <a:rPr lang="en-US" sz="2000" dirty="0">
                <a:solidFill>
                  <a:srgbClr val="002060"/>
                </a:solidFill>
              </a:rPr>
              <a:t>A </a:t>
            </a:r>
            <a:r>
              <a:rPr lang="en-US" sz="2000" b="1" dirty="0">
                <a:solidFill>
                  <a:srgbClr val="002060"/>
                </a:solidFill>
              </a:rPr>
              <a:t>Feature</a:t>
            </a:r>
            <a:r>
              <a:rPr lang="en-US" sz="2000" dirty="0">
                <a:solidFill>
                  <a:srgbClr val="002060"/>
                </a:solidFill>
              </a:rPr>
              <a:t> can be defined as a standalone unit or functionality of a project.  For e.g. Login, Browse items, Cart</a:t>
            </a:r>
          </a:p>
          <a:p>
            <a:pPr>
              <a:lnSpc>
                <a:spcPct val="100000"/>
              </a:lnSpc>
              <a:spcBef>
                <a:spcPts val="1200"/>
              </a:spcBef>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spTree>
    <p:extLst>
      <p:ext uri="{BB962C8B-B14F-4D97-AF65-F5344CB8AC3E}">
        <p14:creationId xmlns:p14="http://schemas.microsoft.com/office/powerpoint/2010/main" val="201844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301625"/>
            <a:ext cx="11541125" cy="777875"/>
          </a:xfrm>
          <a:prstGeom prst="rect">
            <a:avLst/>
          </a:prstGeom>
        </p:spPr>
        <p:txBody>
          <a:bodyPr/>
          <a:lstStyle/>
          <a:p>
            <a:pPr marL="0" indent="0">
              <a:buNone/>
            </a:pPr>
            <a:r>
              <a:rPr lang="en-US" sz="3600" dirty="0">
                <a:solidFill>
                  <a:srgbClr val="002060"/>
                </a:solidFill>
                <a:latin typeface="Calibri" panose="020F0502020204030204" pitchFamily="34" charset="0"/>
                <a:ea typeface="+mj-ea"/>
                <a:cs typeface="Calibri" panose="020F0502020204030204" pitchFamily="34" charset="0"/>
              </a:rPr>
              <a:t>      Cucumber – Step Definition File</a:t>
            </a:r>
          </a:p>
        </p:txBody>
      </p:sp>
      <p:sp>
        <p:nvSpPr>
          <p:cNvPr id="2" name="Rectangle 1">
            <a:extLst>
              <a:ext uri="{FF2B5EF4-FFF2-40B4-BE49-F238E27FC236}">
                <a16:creationId xmlns:a16="http://schemas.microsoft.com/office/drawing/2014/main" id="{BB7BCA85-BF89-408D-B826-7FA260B5C1E2}"/>
              </a:ext>
            </a:extLst>
          </p:cNvPr>
          <p:cNvSpPr/>
          <p:nvPr/>
        </p:nvSpPr>
        <p:spPr>
          <a:xfrm>
            <a:off x="372177" y="1294433"/>
            <a:ext cx="11168948" cy="4301177"/>
          </a:xfrm>
          <a:prstGeom prst="rect">
            <a:avLst/>
          </a:prstGeom>
        </p:spPr>
        <p:txBody>
          <a:bodyPr wrap="square">
            <a:spAutoFit/>
          </a:bodyPr>
          <a:lstStyle/>
          <a:p>
            <a:pPr>
              <a:lnSpc>
                <a:spcPct val="100000"/>
              </a:lnSpc>
              <a:spcBef>
                <a:spcPts val="1200"/>
              </a:spcBef>
            </a:pPr>
            <a:endParaRPr lang="en-US" b="1" dirty="0">
              <a:solidFill>
                <a:srgbClr val="002060"/>
              </a:solidFill>
            </a:endParaRPr>
          </a:p>
          <a:p>
            <a:pPr marL="342991" indent="-342991" defTabSz="685983">
              <a:lnSpc>
                <a:spcPct val="90000"/>
              </a:lnSpc>
              <a:spcBef>
                <a:spcPts val="900"/>
              </a:spcBef>
              <a:buClr>
                <a:srgbClr val="3E3D40"/>
              </a:buClr>
              <a:buSzPct val="80000"/>
              <a:buFont typeface="Wingdings" panose="05000000000000000000" pitchFamily="2" charset="2"/>
              <a:buChar char="§"/>
              <a:defRPr/>
            </a:pPr>
            <a:r>
              <a:rPr lang="en-US" sz="2000" dirty="0">
                <a:solidFill>
                  <a:srgbClr val="002060"/>
                </a:solidFill>
              </a:rPr>
              <a:t>Step Definitions is where the automation code is written.</a:t>
            </a:r>
          </a:p>
          <a:p>
            <a:pPr marL="342991" indent="-342991" defTabSz="685983">
              <a:lnSpc>
                <a:spcPct val="90000"/>
              </a:lnSpc>
              <a:spcBef>
                <a:spcPts val="900"/>
              </a:spcBef>
              <a:buClr>
                <a:srgbClr val="3E3D40"/>
              </a:buClr>
              <a:buSzPct val="80000"/>
              <a:buFont typeface="Wingdings" panose="05000000000000000000" pitchFamily="2" charset="2"/>
              <a:buChar char="§"/>
              <a:defRPr/>
            </a:pPr>
            <a:r>
              <a:rPr lang="en-US" sz="2000" dirty="0">
                <a:solidFill>
                  <a:srgbClr val="002060"/>
                </a:solidFill>
              </a:rPr>
              <a:t>The steps in the gherkin file directly map to the step definitions. Each step in the gherkin maps to a step definition that in turn contains a block of code that gets executed when the scenario is run</a:t>
            </a:r>
          </a:p>
          <a:p>
            <a:pPr marL="342991" indent="-342991" defTabSz="685983">
              <a:lnSpc>
                <a:spcPct val="90000"/>
              </a:lnSpc>
              <a:spcBef>
                <a:spcPts val="900"/>
              </a:spcBef>
              <a:buClr>
                <a:srgbClr val="3E3D40"/>
              </a:buClr>
              <a:buSzPct val="80000"/>
              <a:buFont typeface="Wingdings" panose="05000000000000000000" pitchFamily="2" charset="2"/>
              <a:buChar char="§"/>
              <a:defRPr/>
            </a:pPr>
            <a:r>
              <a:rPr lang="en-US" sz="2000" dirty="0">
                <a:solidFill>
                  <a:srgbClr val="002060"/>
                </a:solidFill>
              </a:rPr>
              <a:t>If any line of code inside the step definition returns an error or exception to the Cucumber Runner, then that step is marked as failed, otherwise pass.</a:t>
            </a:r>
          </a:p>
          <a:p>
            <a:pPr marL="342991" indent="-342991" defTabSz="685983">
              <a:lnSpc>
                <a:spcPct val="90000"/>
              </a:lnSpc>
              <a:spcBef>
                <a:spcPts val="900"/>
              </a:spcBef>
              <a:buClr>
                <a:srgbClr val="3E3D40"/>
              </a:buClr>
              <a:buSzPct val="80000"/>
              <a:buFont typeface="Wingdings" panose="05000000000000000000" pitchFamily="2" charset="2"/>
              <a:buChar char="§"/>
              <a:defRPr/>
            </a:pPr>
            <a:r>
              <a:rPr lang="en-US" sz="2000" dirty="0">
                <a:solidFill>
                  <a:srgbClr val="002060"/>
                </a:solidFill>
              </a:rPr>
              <a:t>Automation code can further refer to the support system for including modules, classes, libraries </a:t>
            </a:r>
            <a:r>
              <a:rPr lang="en-US" sz="2000" dirty="0" err="1">
                <a:solidFill>
                  <a:srgbClr val="002060"/>
                </a:solidFill>
              </a:rPr>
              <a:t>etc</a:t>
            </a:r>
            <a:r>
              <a:rPr lang="en-US" sz="2000" dirty="0">
                <a:solidFill>
                  <a:srgbClr val="002060"/>
                </a:solidFill>
              </a:rPr>
              <a:t> [For example it can include selenium library to handle browser UI automation]</a:t>
            </a:r>
          </a:p>
          <a:p>
            <a:pPr marL="342991" indent="-342991" defTabSz="685983">
              <a:lnSpc>
                <a:spcPct val="90000"/>
              </a:lnSpc>
              <a:spcBef>
                <a:spcPts val="900"/>
              </a:spcBef>
              <a:buClr>
                <a:srgbClr val="3E3D40"/>
              </a:buClr>
              <a:buSzPct val="80000"/>
              <a:buFont typeface="Wingdings" panose="05000000000000000000" pitchFamily="2" charset="2"/>
              <a:buChar char="§"/>
              <a:defRPr/>
            </a:pPr>
            <a:r>
              <a:rPr lang="en-US" sz="2000" dirty="0">
                <a:solidFill>
                  <a:srgbClr val="002060"/>
                </a:solidFill>
              </a:rPr>
              <a:t>The support system in turn depends on the packages/libraries provided by the programming language stack that is used. In Ruby, it is called gems and in Java it is called jars.</a:t>
            </a:r>
          </a:p>
          <a:p>
            <a:pPr>
              <a:lnSpc>
                <a:spcPct val="100000"/>
              </a:lnSpc>
              <a:spcBef>
                <a:spcPts val="1200"/>
              </a:spcBef>
            </a:pPr>
            <a:endParaRPr lang="en-IN" b="1" dirty="0">
              <a:solidFill>
                <a:srgbClr val="002060"/>
              </a:solidFill>
            </a:endParaRPr>
          </a:p>
          <a:p>
            <a:pPr marL="285750" indent="-285750">
              <a:lnSpc>
                <a:spcPct val="100000"/>
              </a:lnSpc>
              <a:spcBef>
                <a:spcPts val="1200"/>
              </a:spcBef>
              <a:buFont typeface="Wingdings" panose="05000000000000000000" pitchFamily="2" charset="2"/>
              <a:buChar char="§"/>
            </a:pPr>
            <a:endParaRPr lang="en-US" b="1" dirty="0">
              <a:solidFill>
                <a:srgbClr val="002060"/>
              </a:solidFill>
            </a:endParaRPr>
          </a:p>
        </p:txBody>
      </p:sp>
    </p:spTree>
    <p:extLst>
      <p:ext uri="{BB962C8B-B14F-4D97-AF65-F5344CB8AC3E}">
        <p14:creationId xmlns:p14="http://schemas.microsoft.com/office/powerpoint/2010/main" val="2556210734"/>
      </p:ext>
    </p:extLst>
  </p:cSld>
  <p:clrMapOvr>
    <a:masterClrMapping/>
  </p:clrMapOvr>
</p:sld>
</file>

<file path=ppt/theme/theme1.xml><?xml version="1.0" encoding="utf-8"?>
<a:theme xmlns:a="http://schemas.openxmlformats.org/drawingml/2006/main" name="Custom Design">
  <a:themeElements>
    <a:clrScheme name="Benutzerdefiniert 5">
      <a:dk1>
        <a:srgbClr val="616161"/>
      </a:dk1>
      <a:lt1>
        <a:sysClr val="window" lastClr="FFFFFF"/>
      </a:lt1>
      <a:dk2>
        <a:srgbClr val="212C56"/>
      </a:dk2>
      <a:lt2>
        <a:srgbClr val="F8AE3C"/>
      </a:lt2>
      <a:accent1>
        <a:srgbClr val="8686FF"/>
      </a:accent1>
      <a:accent2>
        <a:srgbClr val="F84E81"/>
      </a:accent2>
      <a:accent3>
        <a:srgbClr val="80A031"/>
      </a:accent3>
      <a:accent4>
        <a:srgbClr val="F8AE3C"/>
      </a:accent4>
      <a:accent5>
        <a:srgbClr val="212C56"/>
      </a:accent5>
      <a:accent6>
        <a:srgbClr val="000000"/>
      </a:accent6>
      <a:hlink>
        <a:srgbClr val="0563C1"/>
      </a:hlink>
      <a:folHlink>
        <a:srgbClr val="954F72"/>
      </a:folHlink>
    </a:clrScheme>
    <a:fontScheme name="Benutzerdefiniert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16859</TotalTime>
  <Words>1464</Words>
  <Application>Microsoft Office PowerPoint</Application>
  <PresentationFormat>Widescreen</PresentationFormat>
  <Paragraphs>141</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Courier New</vt:lpstr>
      <vt:lpstr>Source Sans Pro</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Quality at the speed of digital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Reetika Nigam</cp:lastModifiedBy>
  <cp:revision>687</cp:revision>
  <dcterms:created xsi:type="dcterms:W3CDTF">2018-07-23T09:16:21Z</dcterms:created>
  <dcterms:modified xsi:type="dcterms:W3CDTF">2020-05-15T21:44:00Z</dcterms:modified>
</cp:coreProperties>
</file>