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5.png" ContentType="image/png"/>
  <Override PartName="/ppt/media/image4.png" ContentType="image/png"/>
  <Override PartName="/ppt/media/image1.png" ContentType="image/png"/>
  <Override PartName="/ppt/media/image9.png" ContentType="image/png"/>
  <Override PartName="/ppt/media/image10.jpeg" ContentType="image/jpeg"/>
  <Override PartName="/ppt/media/image11.jpeg" ContentType="image/jpeg"/>
  <Override PartName="/ppt/media/image13.jpeg" ContentType="image/jpe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6.jpeg" ContentType="image/jpeg"/>
  <Override PartName="/ppt/media/image3.jpeg" ContentType="image/jpeg"/>
  <Override PartName="/ppt/media/image15.png" ContentType="image/png"/>
  <Override PartName="/ppt/media/image2.jpeg" ContentType="image/jpeg"/>
  <Override PartName="/ppt/media/image7.jpeg" ContentType="image/jpeg"/>
  <Override PartName="/ppt/media/image8.jpeg" ContentType="image/jpeg"/>
  <Override PartName="/ppt/media/image12.png" ContentType="image/png"/>
  <Override PartName="/ppt/media/image16.png" ContentType="image/png"/>
  <Override PartName="/ppt/media/image14.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9" name="PlaceHolder 2"/>
          <p:cNvSpPr>
            <a:spLocks noGrp="1"/>
          </p:cNvSpPr>
          <p:nvPr>
            <p:ph type="body"/>
          </p:nvPr>
        </p:nvSpPr>
        <p:spPr>
          <a:xfrm>
            <a:off x="725040" y="4372560"/>
            <a:ext cx="769716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3"/>
          <p:cNvSpPr>
            <a:spLocks noGrp="1"/>
          </p:cNvSpPr>
          <p:nvPr>
            <p:ph type="body"/>
          </p:nvPr>
        </p:nvSpPr>
        <p:spPr>
          <a:xfrm>
            <a:off x="725040" y="4613040"/>
            <a:ext cx="7697160" cy="219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32" name="PlaceHolder 2"/>
          <p:cNvSpPr>
            <a:spLocks noGrp="1"/>
          </p:cNvSpPr>
          <p:nvPr>
            <p:ph type="body"/>
          </p:nvPr>
        </p:nvSpPr>
        <p:spPr>
          <a:xfrm>
            <a:off x="725040" y="4372560"/>
            <a:ext cx="375588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3"/>
          <p:cNvSpPr>
            <a:spLocks noGrp="1"/>
          </p:cNvSpPr>
          <p:nvPr>
            <p:ph type="body"/>
          </p:nvPr>
        </p:nvSpPr>
        <p:spPr>
          <a:xfrm>
            <a:off x="4669200" y="4372560"/>
            <a:ext cx="375588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4"/>
          <p:cNvSpPr>
            <a:spLocks noGrp="1"/>
          </p:cNvSpPr>
          <p:nvPr>
            <p:ph type="body"/>
          </p:nvPr>
        </p:nvSpPr>
        <p:spPr>
          <a:xfrm>
            <a:off x="725040" y="4613040"/>
            <a:ext cx="375588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5"/>
          <p:cNvSpPr>
            <a:spLocks noGrp="1"/>
          </p:cNvSpPr>
          <p:nvPr>
            <p:ph type="body"/>
          </p:nvPr>
        </p:nvSpPr>
        <p:spPr>
          <a:xfrm>
            <a:off x="4669200" y="4613040"/>
            <a:ext cx="3755880" cy="219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37" name="PlaceHolder 2"/>
          <p:cNvSpPr>
            <a:spLocks noGrp="1"/>
          </p:cNvSpPr>
          <p:nvPr>
            <p:ph type="body"/>
          </p:nvPr>
        </p:nvSpPr>
        <p:spPr>
          <a:xfrm>
            <a:off x="725040" y="4372560"/>
            <a:ext cx="247824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3"/>
          <p:cNvSpPr>
            <a:spLocks noGrp="1"/>
          </p:cNvSpPr>
          <p:nvPr>
            <p:ph type="body"/>
          </p:nvPr>
        </p:nvSpPr>
        <p:spPr>
          <a:xfrm>
            <a:off x="3327480" y="4372560"/>
            <a:ext cx="247824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4"/>
          <p:cNvSpPr>
            <a:spLocks noGrp="1"/>
          </p:cNvSpPr>
          <p:nvPr>
            <p:ph type="body"/>
          </p:nvPr>
        </p:nvSpPr>
        <p:spPr>
          <a:xfrm>
            <a:off x="5930280" y="4372560"/>
            <a:ext cx="247824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5"/>
          <p:cNvSpPr>
            <a:spLocks noGrp="1"/>
          </p:cNvSpPr>
          <p:nvPr>
            <p:ph type="body"/>
          </p:nvPr>
        </p:nvSpPr>
        <p:spPr>
          <a:xfrm>
            <a:off x="725040" y="4613040"/>
            <a:ext cx="247824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6"/>
          <p:cNvSpPr>
            <a:spLocks noGrp="1"/>
          </p:cNvSpPr>
          <p:nvPr>
            <p:ph type="body"/>
          </p:nvPr>
        </p:nvSpPr>
        <p:spPr>
          <a:xfrm>
            <a:off x="3327480" y="4613040"/>
            <a:ext cx="247824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7"/>
          <p:cNvSpPr>
            <a:spLocks noGrp="1"/>
          </p:cNvSpPr>
          <p:nvPr>
            <p:ph type="body"/>
          </p:nvPr>
        </p:nvSpPr>
        <p:spPr>
          <a:xfrm>
            <a:off x="5930280" y="4613040"/>
            <a:ext cx="2478240" cy="219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51" name="PlaceHolder 2"/>
          <p:cNvSpPr>
            <a:spLocks noGrp="1"/>
          </p:cNvSpPr>
          <p:nvPr>
            <p:ph type="subTitle"/>
          </p:nvPr>
        </p:nvSpPr>
        <p:spPr>
          <a:xfrm>
            <a:off x="725040" y="4372560"/>
            <a:ext cx="7697160" cy="460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53" name="PlaceHolder 2"/>
          <p:cNvSpPr>
            <a:spLocks noGrp="1"/>
          </p:cNvSpPr>
          <p:nvPr>
            <p:ph type="body"/>
          </p:nvPr>
        </p:nvSpPr>
        <p:spPr>
          <a:xfrm>
            <a:off x="725040" y="4372560"/>
            <a:ext cx="7697160" cy="4600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55" name="PlaceHolder 2"/>
          <p:cNvSpPr>
            <a:spLocks noGrp="1"/>
          </p:cNvSpPr>
          <p:nvPr>
            <p:ph type="body"/>
          </p:nvPr>
        </p:nvSpPr>
        <p:spPr>
          <a:xfrm>
            <a:off x="725040" y="4372560"/>
            <a:ext cx="3755880" cy="46008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3"/>
          <p:cNvSpPr>
            <a:spLocks noGrp="1"/>
          </p:cNvSpPr>
          <p:nvPr>
            <p:ph type="body"/>
          </p:nvPr>
        </p:nvSpPr>
        <p:spPr>
          <a:xfrm>
            <a:off x="4669200" y="4372560"/>
            <a:ext cx="3755880" cy="4600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60" name="PlaceHolder 2"/>
          <p:cNvSpPr>
            <a:spLocks noGrp="1"/>
          </p:cNvSpPr>
          <p:nvPr>
            <p:ph type="body"/>
          </p:nvPr>
        </p:nvSpPr>
        <p:spPr>
          <a:xfrm>
            <a:off x="725040" y="4372560"/>
            <a:ext cx="375588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669200" y="4372560"/>
            <a:ext cx="3755880" cy="46008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725040" y="4613040"/>
            <a:ext cx="3755880" cy="219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8" name="PlaceHolder 2"/>
          <p:cNvSpPr>
            <a:spLocks noGrp="1"/>
          </p:cNvSpPr>
          <p:nvPr>
            <p:ph type="subTitle"/>
          </p:nvPr>
        </p:nvSpPr>
        <p:spPr>
          <a:xfrm>
            <a:off x="725040" y="4372560"/>
            <a:ext cx="7697160" cy="460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64" name="PlaceHolder 2"/>
          <p:cNvSpPr>
            <a:spLocks noGrp="1"/>
          </p:cNvSpPr>
          <p:nvPr>
            <p:ph type="body"/>
          </p:nvPr>
        </p:nvSpPr>
        <p:spPr>
          <a:xfrm>
            <a:off x="725040" y="4372560"/>
            <a:ext cx="3755880" cy="46008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4669200" y="4372560"/>
            <a:ext cx="375588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4"/>
          <p:cNvSpPr>
            <a:spLocks noGrp="1"/>
          </p:cNvSpPr>
          <p:nvPr>
            <p:ph type="body"/>
          </p:nvPr>
        </p:nvSpPr>
        <p:spPr>
          <a:xfrm>
            <a:off x="4669200" y="4613040"/>
            <a:ext cx="3755880" cy="219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68" name="PlaceHolder 2"/>
          <p:cNvSpPr>
            <a:spLocks noGrp="1"/>
          </p:cNvSpPr>
          <p:nvPr>
            <p:ph type="body"/>
          </p:nvPr>
        </p:nvSpPr>
        <p:spPr>
          <a:xfrm>
            <a:off x="725040" y="4372560"/>
            <a:ext cx="375588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3"/>
          <p:cNvSpPr>
            <a:spLocks noGrp="1"/>
          </p:cNvSpPr>
          <p:nvPr>
            <p:ph type="body"/>
          </p:nvPr>
        </p:nvSpPr>
        <p:spPr>
          <a:xfrm>
            <a:off x="4669200" y="4372560"/>
            <a:ext cx="375588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4"/>
          <p:cNvSpPr>
            <a:spLocks noGrp="1"/>
          </p:cNvSpPr>
          <p:nvPr>
            <p:ph type="body"/>
          </p:nvPr>
        </p:nvSpPr>
        <p:spPr>
          <a:xfrm>
            <a:off x="725040" y="4613040"/>
            <a:ext cx="7697160" cy="219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72" name="PlaceHolder 2"/>
          <p:cNvSpPr>
            <a:spLocks noGrp="1"/>
          </p:cNvSpPr>
          <p:nvPr>
            <p:ph type="body"/>
          </p:nvPr>
        </p:nvSpPr>
        <p:spPr>
          <a:xfrm>
            <a:off x="725040" y="4372560"/>
            <a:ext cx="769716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725040" y="4613040"/>
            <a:ext cx="7697160" cy="219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75" name="PlaceHolder 2"/>
          <p:cNvSpPr>
            <a:spLocks noGrp="1"/>
          </p:cNvSpPr>
          <p:nvPr>
            <p:ph type="body"/>
          </p:nvPr>
        </p:nvSpPr>
        <p:spPr>
          <a:xfrm>
            <a:off x="725040" y="4372560"/>
            <a:ext cx="375588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3"/>
          <p:cNvSpPr>
            <a:spLocks noGrp="1"/>
          </p:cNvSpPr>
          <p:nvPr>
            <p:ph type="body"/>
          </p:nvPr>
        </p:nvSpPr>
        <p:spPr>
          <a:xfrm>
            <a:off x="4669200" y="4372560"/>
            <a:ext cx="375588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4"/>
          <p:cNvSpPr>
            <a:spLocks noGrp="1"/>
          </p:cNvSpPr>
          <p:nvPr>
            <p:ph type="body"/>
          </p:nvPr>
        </p:nvSpPr>
        <p:spPr>
          <a:xfrm>
            <a:off x="725040" y="4613040"/>
            <a:ext cx="375588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5"/>
          <p:cNvSpPr>
            <a:spLocks noGrp="1"/>
          </p:cNvSpPr>
          <p:nvPr>
            <p:ph type="body"/>
          </p:nvPr>
        </p:nvSpPr>
        <p:spPr>
          <a:xfrm>
            <a:off x="4669200" y="4613040"/>
            <a:ext cx="3755880" cy="219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80" name="PlaceHolder 2"/>
          <p:cNvSpPr>
            <a:spLocks noGrp="1"/>
          </p:cNvSpPr>
          <p:nvPr>
            <p:ph type="body"/>
          </p:nvPr>
        </p:nvSpPr>
        <p:spPr>
          <a:xfrm>
            <a:off x="725040" y="4372560"/>
            <a:ext cx="247824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3"/>
          <p:cNvSpPr>
            <a:spLocks noGrp="1"/>
          </p:cNvSpPr>
          <p:nvPr>
            <p:ph type="body"/>
          </p:nvPr>
        </p:nvSpPr>
        <p:spPr>
          <a:xfrm>
            <a:off x="3327480" y="4372560"/>
            <a:ext cx="247824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4"/>
          <p:cNvSpPr>
            <a:spLocks noGrp="1"/>
          </p:cNvSpPr>
          <p:nvPr>
            <p:ph type="body"/>
          </p:nvPr>
        </p:nvSpPr>
        <p:spPr>
          <a:xfrm>
            <a:off x="5930280" y="4372560"/>
            <a:ext cx="247824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5"/>
          <p:cNvSpPr>
            <a:spLocks noGrp="1"/>
          </p:cNvSpPr>
          <p:nvPr>
            <p:ph type="body"/>
          </p:nvPr>
        </p:nvSpPr>
        <p:spPr>
          <a:xfrm>
            <a:off x="725040" y="4613040"/>
            <a:ext cx="247824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6"/>
          <p:cNvSpPr>
            <a:spLocks noGrp="1"/>
          </p:cNvSpPr>
          <p:nvPr>
            <p:ph type="body"/>
          </p:nvPr>
        </p:nvSpPr>
        <p:spPr>
          <a:xfrm>
            <a:off x="3327480" y="4613040"/>
            <a:ext cx="247824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7"/>
          <p:cNvSpPr>
            <a:spLocks noGrp="1"/>
          </p:cNvSpPr>
          <p:nvPr>
            <p:ph type="body"/>
          </p:nvPr>
        </p:nvSpPr>
        <p:spPr>
          <a:xfrm>
            <a:off x="5930280" y="4613040"/>
            <a:ext cx="2478240" cy="219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90" name="PlaceHolder 2"/>
          <p:cNvSpPr>
            <a:spLocks noGrp="1"/>
          </p:cNvSpPr>
          <p:nvPr>
            <p:ph type="subTitle"/>
          </p:nvPr>
        </p:nvSpPr>
        <p:spPr>
          <a:xfrm>
            <a:off x="725040" y="4372560"/>
            <a:ext cx="7697160" cy="460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92" name="PlaceHolder 2"/>
          <p:cNvSpPr>
            <a:spLocks noGrp="1"/>
          </p:cNvSpPr>
          <p:nvPr>
            <p:ph type="body"/>
          </p:nvPr>
        </p:nvSpPr>
        <p:spPr>
          <a:xfrm>
            <a:off x="725040" y="4372560"/>
            <a:ext cx="7697160" cy="4600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94" name="PlaceHolder 2"/>
          <p:cNvSpPr>
            <a:spLocks noGrp="1"/>
          </p:cNvSpPr>
          <p:nvPr>
            <p:ph type="body"/>
          </p:nvPr>
        </p:nvSpPr>
        <p:spPr>
          <a:xfrm>
            <a:off x="725040" y="4372560"/>
            <a:ext cx="3755880" cy="460080"/>
          </a:xfrm>
          <a:prstGeom prst="rect">
            <a:avLst/>
          </a:prstGeom>
        </p:spPr>
        <p:txBody>
          <a:bodyPr lIns="0" rIns="0" tIns="0" bIns="0">
            <a:normAutofit/>
          </a:bodyPr>
          <a:p>
            <a:endParaRPr b="0" lang="en-US" sz="1400" spc="-1" strike="noStrike">
              <a:solidFill>
                <a:srgbClr val="000000"/>
              </a:solidFill>
              <a:latin typeface="Arial"/>
            </a:endParaRPr>
          </a:p>
        </p:txBody>
      </p:sp>
      <p:sp>
        <p:nvSpPr>
          <p:cNvPr id="95" name="PlaceHolder 3"/>
          <p:cNvSpPr>
            <a:spLocks noGrp="1"/>
          </p:cNvSpPr>
          <p:nvPr>
            <p:ph type="body"/>
          </p:nvPr>
        </p:nvSpPr>
        <p:spPr>
          <a:xfrm>
            <a:off x="4669200" y="4372560"/>
            <a:ext cx="3755880" cy="4600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0" name="PlaceHolder 2"/>
          <p:cNvSpPr>
            <a:spLocks noGrp="1"/>
          </p:cNvSpPr>
          <p:nvPr>
            <p:ph type="body"/>
          </p:nvPr>
        </p:nvSpPr>
        <p:spPr>
          <a:xfrm>
            <a:off x="725040" y="4372560"/>
            <a:ext cx="7697160" cy="4600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99" name="PlaceHolder 2"/>
          <p:cNvSpPr>
            <a:spLocks noGrp="1"/>
          </p:cNvSpPr>
          <p:nvPr>
            <p:ph type="body"/>
          </p:nvPr>
        </p:nvSpPr>
        <p:spPr>
          <a:xfrm>
            <a:off x="725040" y="4372560"/>
            <a:ext cx="375588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100" name="PlaceHolder 3"/>
          <p:cNvSpPr>
            <a:spLocks noGrp="1"/>
          </p:cNvSpPr>
          <p:nvPr>
            <p:ph type="body"/>
          </p:nvPr>
        </p:nvSpPr>
        <p:spPr>
          <a:xfrm>
            <a:off x="4669200" y="4372560"/>
            <a:ext cx="3755880" cy="460080"/>
          </a:xfrm>
          <a:prstGeom prst="rect">
            <a:avLst/>
          </a:prstGeom>
        </p:spPr>
        <p:txBody>
          <a:bodyPr lIns="0" rIns="0" tIns="0" bIns="0">
            <a:normAutofit/>
          </a:bodyPr>
          <a:p>
            <a:endParaRPr b="0" lang="en-US" sz="1400" spc="-1" strike="noStrike">
              <a:solidFill>
                <a:srgbClr val="000000"/>
              </a:solidFill>
              <a:latin typeface="Arial"/>
            </a:endParaRPr>
          </a:p>
        </p:txBody>
      </p:sp>
      <p:sp>
        <p:nvSpPr>
          <p:cNvPr id="101" name="PlaceHolder 4"/>
          <p:cNvSpPr>
            <a:spLocks noGrp="1"/>
          </p:cNvSpPr>
          <p:nvPr>
            <p:ph type="body"/>
          </p:nvPr>
        </p:nvSpPr>
        <p:spPr>
          <a:xfrm>
            <a:off x="725040" y="4613040"/>
            <a:ext cx="3755880" cy="219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03" name="PlaceHolder 2"/>
          <p:cNvSpPr>
            <a:spLocks noGrp="1"/>
          </p:cNvSpPr>
          <p:nvPr>
            <p:ph type="body"/>
          </p:nvPr>
        </p:nvSpPr>
        <p:spPr>
          <a:xfrm>
            <a:off x="725040" y="4372560"/>
            <a:ext cx="3755880" cy="460080"/>
          </a:xfrm>
          <a:prstGeom prst="rect">
            <a:avLst/>
          </a:prstGeom>
        </p:spPr>
        <p:txBody>
          <a:bodyPr lIns="0" rIns="0" tIns="0" bIns="0">
            <a:normAutofit/>
          </a:bodyPr>
          <a:p>
            <a:endParaRPr b="0" lang="en-US" sz="1400" spc="-1" strike="noStrike">
              <a:solidFill>
                <a:srgbClr val="000000"/>
              </a:solidFill>
              <a:latin typeface="Arial"/>
            </a:endParaRPr>
          </a:p>
        </p:txBody>
      </p:sp>
      <p:sp>
        <p:nvSpPr>
          <p:cNvPr id="104" name="PlaceHolder 3"/>
          <p:cNvSpPr>
            <a:spLocks noGrp="1"/>
          </p:cNvSpPr>
          <p:nvPr>
            <p:ph type="body"/>
          </p:nvPr>
        </p:nvSpPr>
        <p:spPr>
          <a:xfrm>
            <a:off x="4669200" y="4372560"/>
            <a:ext cx="375588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105" name="PlaceHolder 4"/>
          <p:cNvSpPr>
            <a:spLocks noGrp="1"/>
          </p:cNvSpPr>
          <p:nvPr>
            <p:ph type="body"/>
          </p:nvPr>
        </p:nvSpPr>
        <p:spPr>
          <a:xfrm>
            <a:off x="4669200" y="4613040"/>
            <a:ext cx="3755880" cy="219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07" name="PlaceHolder 2"/>
          <p:cNvSpPr>
            <a:spLocks noGrp="1"/>
          </p:cNvSpPr>
          <p:nvPr>
            <p:ph type="body"/>
          </p:nvPr>
        </p:nvSpPr>
        <p:spPr>
          <a:xfrm>
            <a:off x="725040" y="4372560"/>
            <a:ext cx="375588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108" name="PlaceHolder 3"/>
          <p:cNvSpPr>
            <a:spLocks noGrp="1"/>
          </p:cNvSpPr>
          <p:nvPr>
            <p:ph type="body"/>
          </p:nvPr>
        </p:nvSpPr>
        <p:spPr>
          <a:xfrm>
            <a:off x="4669200" y="4372560"/>
            <a:ext cx="375588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109" name="PlaceHolder 4"/>
          <p:cNvSpPr>
            <a:spLocks noGrp="1"/>
          </p:cNvSpPr>
          <p:nvPr>
            <p:ph type="body"/>
          </p:nvPr>
        </p:nvSpPr>
        <p:spPr>
          <a:xfrm>
            <a:off x="725040" y="4613040"/>
            <a:ext cx="7697160" cy="219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11" name="PlaceHolder 2"/>
          <p:cNvSpPr>
            <a:spLocks noGrp="1"/>
          </p:cNvSpPr>
          <p:nvPr>
            <p:ph type="body"/>
          </p:nvPr>
        </p:nvSpPr>
        <p:spPr>
          <a:xfrm>
            <a:off x="725040" y="4372560"/>
            <a:ext cx="769716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3"/>
          <p:cNvSpPr>
            <a:spLocks noGrp="1"/>
          </p:cNvSpPr>
          <p:nvPr>
            <p:ph type="body"/>
          </p:nvPr>
        </p:nvSpPr>
        <p:spPr>
          <a:xfrm>
            <a:off x="725040" y="4613040"/>
            <a:ext cx="7697160" cy="219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14" name="PlaceHolder 2"/>
          <p:cNvSpPr>
            <a:spLocks noGrp="1"/>
          </p:cNvSpPr>
          <p:nvPr>
            <p:ph type="body"/>
          </p:nvPr>
        </p:nvSpPr>
        <p:spPr>
          <a:xfrm>
            <a:off x="725040" y="4372560"/>
            <a:ext cx="375588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115" name="PlaceHolder 3"/>
          <p:cNvSpPr>
            <a:spLocks noGrp="1"/>
          </p:cNvSpPr>
          <p:nvPr>
            <p:ph type="body"/>
          </p:nvPr>
        </p:nvSpPr>
        <p:spPr>
          <a:xfrm>
            <a:off x="4669200" y="4372560"/>
            <a:ext cx="375588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116" name="PlaceHolder 4"/>
          <p:cNvSpPr>
            <a:spLocks noGrp="1"/>
          </p:cNvSpPr>
          <p:nvPr>
            <p:ph type="body"/>
          </p:nvPr>
        </p:nvSpPr>
        <p:spPr>
          <a:xfrm>
            <a:off x="725040" y="4613040"/>
            <a:ext cx="375588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117" name="PlaceHolder 5"/>
          <p:cNvSpPr>
            <a:spLocks noGrp="1"/>
          </p:cNvSpPr>
          <p:nvPr>
            <p:ph type="body"/>
          </p:nvPr>
        </p:nvSpPr>
        <p:spPr>
          <a:xfrm>
            <a:off x="4669200" y="4613040"/>
            <a:ext cx="3755880" cy="219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19" name="PlaceHolder 2"/>
          <p:cNvSpPr>
            <a:spLocks noGrp="1"/>
          </p:cNvSpPr>
          <p:nvPr>
            <p:ph type="body"/>
          </p:nvPr>
        </p:nvSpPr>
        <p:spPr>
          <a:xfrm>
            <a:off x="725040" y="4372560"/>
            <a:ext cx="247824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120" name="PlaceHolder 3"/>
          <p:cNvSpPr>
            <a:spLocks noGrp="1"/>
          </p:cNvSpPr>
          <p:nvPr>
            <p:ph type="body"/>
          </p:nvPr>
        </p:nvSpPr>
        <p:spPr>
          <a:xfrm>
            <a:off x="3327480" y="4372560"/>
            <a:ext cx="247824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121" name="PlaceHolder 4"/>
          <p:cNvSpPr>
            <a:spLocks noGrp="1"/>
          </p:cNvSpPr>
          <p:nvPr>
            <p:ph type="body"/>
          </p:nvPr>
        </p:nvSpPr>
        <p:spPr>
          <a:xfrm>
            <a:off x="5930280" y="4372560"/>
            <a:ext cx="247824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122" name="PlaceHolder 5"/>
          <p:cNvSpPr>
            <a:spLocks noGrp="1"/>
          </p:cNvSpPr>
          <p:nvPr>
            <p:ph type="body"/>
          </p:nvPr>
        </p:nvSpPr>
        <p:spPr>
          <a:xfrm>
            <a:off x="725040" y="4613040"/>
            <a:ext cx="247824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123" name="PlaceHolder 6"/>
          <p:cNvSpPr>
            <a:spLocks noGrp="1"/>
          </p:cNvSpPr>
          <p:nvPr>
            <p:ph type="body"/>
          </p:nvPr>
        </p:nvSpPr>
        <p:spPr>
          <a:xfrm>
            <a:off x="3327480" y="4613040"/>
            <a:ext cx="247824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124" name="PlaceHolder 7"/>
          <p:cNvSpPr>
            <a:spLocks noGrp="1"/>
          </p:cNvSpPr>
          <p:nvPr>
            <p:ph type="body"/>
          </p:nvPr>
        </p:nvSpPr>
        <p:spPr>
          <a:xfrm>
            <a:off x="5930280" y="4613040"/>
            <a:ext cx="2478240" cy="219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2" name="PlaceHolder 2"/>
          <p:cNvSpPr>
            <a:spLocks noGrp="1"/>
          </p:cNvSpPr>
          <p:nvPr>
            <p:ph type="body"/>
          </p:nvPr>
        </p:nvSpPr>
        <p:spPr>
          <a:xfrm>
            <a:off x="725040" y="4372560"/>
            <a:ext cx="3755880" cy="460080"/>
          </a:xfrm>
          <a:prstGeom prst="rect">
            <a:avLst/>
          </a:prstGeom>
        </p:spPr>
        <p:txBody>
          <a:bodyPr lIns="0" rIns="0" tIns="0" bIns="0">
            <a:normAutofit/>
          </a:bodyPr>
          <a:p>
            <a:endParaRPr b="0" lang="en-US" sz="1400" spc="-1" strike="noStrike">
              <a:solidFill>
                <a:srgbClr val="000000"/>
              </a:solidFill>
              <a:latin typeface="Arial"/>
            </a:endParaRPr>
          </a:p>
        </p:txBody>
      </p:sp>
      <p:sp>
        <p:nvSpPr>
          <p:cNvPr id="13" name="PlaceHolder 3"/>
          <p:cNvSpPr>
            <a:spLocks noGrp="1"/>
          </p:cNvSpPr>
          <p:nvPr>
            <p:ph type="body"/>
          </p:nvPr>
        </p:nvSpPr>
        <p:spPr>
          <a:xfrm>
            <a:off x="4669200" y="4372560"/>
            <a:ext cx="3755880" cy="4600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7" name="PlaceHolder 2"/>
          <p:cNvSpPr>
            <a:spLocks noGrp="1"/>
          </p:cNvSpPr>
          <p:nvPr>
            <p:ph type="body"/>
          </p:nvPr>
        </p:nvSpPr>
        <p:spPr>
          <a:xfrm>
            <a:off x="725040" y="4372560"/>
            <a:ext cx="375588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69200" y="4372560"/>
            <a:ext cx="3755880" cy="46008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725040" y="4613040"/>
            <a:ext cx="3755880" cy="219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1" name="PlaceHolder 2"/>
          <p:cNvSpPr>
            <a:spLocks noGrp="1"/>
          </p:cNvSpPr>
          <p:nvPr>
            <p:ph type="body"/>
          </p:nvPr>
        </p:nvSpPr>
        <p:spPr>
          <a:xfrm>
            <a:off x="725040" y="4372560"/>
            <a:ext cx="3755880" cy="46008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69200" y="4372560"/>
            <a:ext cx="375588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4669200" y="4613040"/>
            <a:ext cx="3755880" cy="219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5" name="PlaceHolder 2"/>
          <p:cNvSpPr>
            <a:spLocks noGrp="1"/>
          </p:cNvSpPr>
          <p:nvPr>
            <p:ph type="body"/>
          </p:nvPr>
        </p:nvSpPr>
        <p:spPr>
          <a:xfrm>
            <a:off x="725040" y="4372560"/>
            <a:ext cx="375588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4669200" y="4372560"/>
            <a:ext cx="3755880" cy="21924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4"/>
          <p:cNvSpPr>
            <a:spLocks noGrp="1"/>
          </p:cNvSpPr>
          <p:nvPr>
            <p:ph type="body"/>
          </p:nvPr>
        </p:nvSpPr>
        <p:spPr>
          <a:xfrm>
            <a:off x="725040" y="4613040"/>
            <a:ext cx="7697160" cy="219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0" name="CustomShape 1"/>
          <p:cNvSpPr/>
          <p:nvPr/>
        </p:nvSpPr>
        <p:spPr>
          <a:xfrm>
            <a:off x="0" y="0"/>
            <a:ext cx="9143640" cy="487440"/>
          </a:xfrm>
          <a:prstGeom prst="rect">
            <a:avLst/>
          </a:prstGeom>
          <a:solidFill>
            <a:schemeClr val="lt1"/>
          </a:solidFill>
          <a:ln>
            <a:noFill/>
          </a:ln>
        </p:spPr>
        <p:style>
          <a:lnRef idx="0"/>
          <a:fillRef idx="0"/>
          <a:effectRef idx="0"/>
          <a:fontRef idx="minor"/>
        </p:style>
      </p:sp>
      <p:grpSp>
        <p:nvGrpSpPr>
          <p:cNvPr id="1" name="Group 2"/>
          <p:cNvGrpSpPr/>
          <p:nvPr/>
        </p:nvGrpSpPr>
        <p:grpSpPr>
          <a:xfrm>
            <a:off x="830520" y="1191600"/>
            <a:ext cx="745200" cy="45360"/>
            <a:chOff x="830520" y="1191600"/>
            <a:chExt cx="745200" cy="45360"/>
          </a:xfrm>
        </p:grpSpPr>
        <p:sp>
          <p:nvSpPr>
            <p:cNvPr id="2" name="CustomShape 3"/>
            <p:cNvSpPr/>
            <p:nvPr/>
          </p:nvSpPr>
          <p:spPr>
            <a:xfrm rot="16200000">
              <a:off x="1366560" y="1027800"/>
              <a:ext cx="45360" cy="372600"/>
            </a:xfrm>
            <a:prstGeom prst="rect">
              <a:avLst/>
            </a:prstGeom>
            <a:solidFill>
              <a:schemeClr val="accent3"/>
            </a:solidFill>
            <a:ln>
              <a:noFill/>
            </a:ln>
          </p:spPr>
          <p:style>
            <a:lnRef idx="0"/>
            <a:fillRef idx="0"/>
            <a:effectRef idx="0"/>
            <a:fontRef idx="minor"/>
          </p:style>
        </p:sp>
        <p:sp>
          <p:nvSpPr>
            <p:cNvPr id="3" name="CustomShape 4"/>
            <p:cNvSpPr/>
            <p:nvPr/>
          </p:nvSpPr>
          <p:spPr>
            <a:xfrm rot="16200000">
              <a:off x="995400" y="1026360"/>
              <a:ext cx="45360" cy="375480"/>
            </a:xfrm>
            <a:prstGeom prst="rect">
              <a:avLst/>
            </a:prstGeom>
            <a:solidFill>
              <a:schemeClr val="dk1"/>
            </a:solidFill>
            <a:ln>
              <a:noFill/>
            </a:ln>
          </p:spPr>
          <p:style>
            <a:lnRef idx="0"/>
            <a:fillRef idx="0"/>
            <a:effectRef idx="0"/>
            <a:fontRef idx="minor"/>
          </p:style>
        </p:sp>
      </p:grpSp>
      <p:sp>
        <p:nvSpPr>
          <p:cNvPr id="4" name="PlaceHolder 5"/>
          <p:cNvSpPr>
            <a:spLocks noGrp="1"/>
          </p:cNvSpPr>
          <p:nvPr>
            <p:ph type="title"/>
          </p:nvPr>
        </p:nvSpPr>
        <p:spPr>
          <a:xfrm>
            <a:off x="729360" y="1322280"/>
            <a:ext cx="7687800" cy="1664280"/>
          </a:xfrm>
          <a:prstGeom prst="rect">
            <a:avLst/>
          </a:prstGeom>
        </p:spPr>
        <p:txBody>
          <a:bodyPr tIns="91440" bIns="91440">
            <a:normAutofit/>
          </a:bodyPr>
          <a:p>
            <a:r>
              <a:rPr b="0" lang="en-US" sz="4200" spc="-1" strike="noStrike">
                <a:solidFill>
                  <a:srgbClr val="000000"/>
                </a:solidFill>
                <a:latin typeface="Arial"/>
              </a:rPr>
              <a:t>Click to edit the title text format</a:t>
            </a:r>
            <a:endParaRPr b="0" lang="en-US" sz="4200" spc="-1" strike="noStrike">
              <a:solidFill>
                <a:srgbClr val="000000"/>
              </a:solidFill>
              <a:latin typeface="Arial"/>
            </a:endParaRPr>
          </a:p>
        </p:txBody>
      </p:sp>
      <p:sp>
        <p:nvSpPr>
          <p:cNvPr id="5" name="PlaceHolder 6"/>
          <p:cNvSpPr>
            <a:spLocks noGrp="1"/>
          </p:cNvSpPr>
          <p:nvPr>
            <p:ph type="sldNum"/>
          </p:nvPr>
        </p:nvSpPr>
        <p:spPr>
          <a:xfrm>
            <a:off x="8536320" y="4749840"/>
            <a:ext cx="548280" cy="393120"/>
          </a:xfrm>
          <a:prstGeom prst="rect">
            <a:avLst/>
          </a:prstGeom>
        </p:spPr>
        <p:txBody>
          <a:bodyPr tIns="91440" bIns="91440" anchor="ctr">
            <a:normAutofit/>
          </a:bodyPr>
          <a:p>
            <a:pPr algn="r">
              <a:lnSpc>
                <a:spcPct val="100000"/>
              </a:lnSpc>
            </a:pPr>
            <a:fld id="{E5EDB944-09AD-4561-A4EF-E20301F8B5DA}" type="slidenum">
              <a:rPr b="0" lang="en-US" sz="1000" spc="-1" strike="noStrike">
                <a:solidFill>
                  <a:srgbClr val="595959"/>
                </a:solidFill>
                <a:latin typeface="Lato"/>
                <a:ea typeface="Lato"/>
              </a:rPr>
              <a:t>1</a:t>
            </a:fld>
            <a:endParaRPr b="0" lang="en-US" sz="1000" spc="-1" strike="noStrike">
              <a:latin typeface="Times New Roman"/>
            </a:endParaRPr>
          </a:p>
        </p:txBody>
      </p:sp>
      <p:sp>
        <p:nvSpPr>
          <p:cNvPr id="6" name="PlaceHolder 7"/>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0" y="0"/>
            <a:ext cx="9143640" cy="487440"/>
          </a:xfrm>
          <a:prstGeom prst="rect">
            <a:avLst/>
          </a:prstGeom>
          <a:solidFill>
            <a:schemeClr val="lt2"/>
          </a:solidFill>
          <a:ln>
            <a:noFill/>
          </a:ln>
        </p:spPr>
        <p:style>
          <a:lnRef idx="0"/>
          <a:fillRef idx="0"/>
          <a:effectRef idx="0"/>
          <a:fontRef idx="minor"/>
        </p:style>
      </p:sp>
      <p:grpSp>
        <p:nvGrpSpPr>
          <p:cNvPr id="44" name="Group 2"/>
          <p:cNvGrpSpPr/>
          <p:nvPr/>
        </p:nvGrpSpPr>
        <p:grpSpPr>
          <a:xfrm>
            <a:off x="830520" y="1191600"/>
            <a:ext cx="745200" cy="45360"/>
            <a:chOff x="830520" y="1191600"/>
            <a:chExt cx="745200" cy="45360"/>
          </a:xfrm>
        </p:grpSpPr>
        <p:sp>
          <p:nvSpPr>
            <p:cNvPr id="45" name="CustomShape 3"/>
            <p:cNvSpPr/>
            <p:nvPr/>
          </p:nvSpPr>
          <p:spPr>
            <a:xfrm rot="16200000">
              <a:off x="1366560" y="1027800"/>
              <a:ext cx="45360" cy="372600"/>
            </a:xfrm>
            <a:prstGeom prst="rect">
              <a:avLst/>
            </a:prstGeom>
            <a:solidFill>
              <a:schemeClr val="accent3"/>
            </a:solidFill>
            <a:ln>
              <a:noFill/>
            </a:ln>
          </p:spPr>
          <p:style>
            <a:lnRef idx="0"/>
            <a:fillRef idx="0"/>
            <a:effectRef idx="0"/>
            <a:fontRef idx="minor"/>
          </p:style>
        </p:sp>
        <p:sp>
          <p:nvSpPr>
            <p:cNvPr id="46" name="CustomShape 4"/>
            <p:cNvSpPr/>
            <p:nvPr/>
          </p:nvSpPr>
          <p:spPr>
            <a:xfrm rot="16200000">
              <a:off x="995400" y="1026360"/>
              <a:ext cx="45360" cy="375480"/>
            </a:xfrm>
            <a:prstGeom prst="rect">
              <a:avLst/>
            </a:prstGeom>
            <a:solidFill>
              <a:schemeClr val="dk1"/>
            </a:solidFill>
            <a:ln>
              <a:noFill/>
            </a:ln>
          </p:spPr>
          <p:style>
            <a:lnRef idx="0"/>
            <a:fillRef idx="0"/>
            <a:effectRef idx="0"/>
            <a:fontRef idx="minor"/>
          </p:style>
        </p:sp>
      </p:grpSp>
      <p:sp>
        <p:nvSpPr>
          <p:cNvPr id="47" name="PlaceHolder 5"/>
          <p:cNvSpPr>
            <a:spLocks noGrp="1"/>
          </p:cNvSpPr>
          <p:nvPr>
            <p:ph type="title"/>
          </p:nvPr>
        </p:nvSpPr>
        <p:spPr>
          <a:xfrm>
            <a:off x="729360" y="1318680"/>
            <a:ext cx="7688520" cy="534960"/>
          </a:xfrm>
          <a:prstGeom prst="rect">
            <a:avLst/>
          </a:prstGeom>
        </p:spPr>
        <p:txBody>
          <a:bodyPr tIns="91440" bIns="91440">
            <a:normAutofit/>
          </a:bodyPr>
          <a:p>
            <a:r>
              <a:rPr b="0" lang="en-US" sz="2600" spc="-1" strike="noStrike">
                <a:solidFill>
                  <a:srgbClr val="000000"/>
                </a:solidFill>
                <a:latin typeface="Arial"/>
              </a:rPr>
              <a:t>Click to edit the title text format</a:t>
            </a:r>
            <a:endParaRPr b="0" lang="en-US" sz="2600" spc="-1" strike="noStrike">
              <a:solidFill>
                <a:srgbClr val="000000"/>
              </a:solidFill>
              <a:latin typeface="Arial"/>
            </a:endParaRPr>
          </a:p>
        </p:txBody>
      </p:sp>
      <p:sp>
        <p:nvSpPr>
          <p:cNvPr id="48" name="PlaceHolder 6"/>
          <p:cNvSpPr>
            <a:spLocks noGrp="1"/>
          </p:cNvSpPr>
          <p:nvPr>
            <p:ph type="body"/>
          </p:nvPr>
        </p:nvSpPr>
        <p:spPr>
          <a:xfrm>
            <a:off x="729360" y="2079000"/>
            <a:ext cx="7688520" cy="2260800"/>
          </a:xfrm>
          <a:prstGeom prst="rect">
            <a:avLst/>
          </a:prstGeom>
        </p:spPr>
        <p:txBody>
          <a:bodyPr tIns="91440" bIns="91440">
            <a:normAutofit/>
          </a:bodyPr>
          <a:p>
            <a:pPr marL="432000" indent="-324000">
              <a:spcBef>
                <a:spcPts val="1417"/>
              </a:spcBef>
              <a:buClr>
                <a:srgbClr val="000000"/>
              </a:buClr>
              <a:buSzPct val="45000"/>
              <a:buFont typeface="Wingdings" charset="2"/>
              <a:buChar char=""/>
            </a:pPr>
            <a:r>
              <a:rPr b="0" lang="en-US" sz="1300" spc="-1" strike="noStrike">
                <a:solidFill>
                  <a:srgbClr val="000000"/>
                </a:solidFill>
                <a:latin typeface="Arial"/>
              </a:rPr>
              <a:t>Click to edit the outline text format</a:t>
            </a:r>
            <a:endParaRPr b="0" lang="en-U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300" spc="-1" strike="noStrike">
                <a:solidFill>
                  <a:srgbClr val="000000"/>
                </a:solidFill>
                <a:latin typeface="Arial"/>
              </a:rPr>
              <a:t>Second Outline Level</a:t>
            </a:r>
            <a:endParaRPr b="0" lang="en-U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300" spc="-1" strike="noStrike">
                <a:solidFill>
                  <a:srgbClr val="000000"/>
                </a:solidFill>
                <a:latin typeface="Arial"/>
              </a:rPr>
              <a:t>Third Outline Level</a:t>
            </a:r>
            <a:endParaRPr b="0" lang="en-US"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300" spc="-1" strike="noStrike">
                <a:solidFill>
                  <a:srgbClr val="000000"/>
                </a:solidFill>
                <a:latin typeface="Arial"/>
              </a:rPr>
              <a:t>Fourth Outline Level</a:t>
            </a:r>
            <a:endParaRPr b="0" lang="en-US"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300" spc="-1" strike="noStrike">
                <a:solidFill>
                  <a:srgbClr val="000000"/>
                </a:solidFill>
                <a:latin typeface="Arial"/>
              </a:rPr>
              <a:t>Fifth Outline Level</a:t>
            </a:r>
            <a:endParaRPr b="0" lang="en-US"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300" spc="-1" strike="noStrike">
                <a:solidFill>
                  <a:srgbClr val="000000"/>
                </a:solidFill>
                <a:latin typeface="Arial"/>
              </a:rPr>
              <a:t>Sixth Outline Level</a:t>
            </a:r>
            <a:endParaRPr b="0" lang="en-US"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300" spc="-1" strike="noStrike">
                <a:solidFill>
                  <a:srgbClr val="000000"/>
                </a:solidFill>
                <a:latin typeface="Arial"/>
              </a:rPr>
              <a:t>Seventh Outline Level</a:t>
            </a:r>
            <a:endParaRPr b="0" lang="en-US" sz="1300" spc="-1" strike="noStrike">
              <a:solidFill>
                <a:srgbClr val="000000"/>
              </a:solidFill>
              <a:latin typeface="Arial"/>
            </a:endParaRPr>
          </a:p>
        </p:txBody>
      </p:sp>
      <p:sp>
        <p:nvSpPr>
          <p:cNvPr id="49" name="PlaceHolder 7"/>
          <p:cNvSpPr>
            <a:spLocks noGrp="1"/>
          </p:cNvSpPr>
          <p:nvPr>
            <p:ph type="sldNum"/>
          </p:nvPr>
        </p:nvSpPr>
        <p:spPr>
          <a:xfrm>
            <a:off x="8536320" y="4749840"/>
            <a:ext cx="548280" cy="393120"/>
          </a:xfrm>
          <a:prstGeom prst="rect">
            <a:avLst/>
          </a:prstGeom>
        </p:spPr>
        <p:txBody>
          <a:bodyPr tIns="91440" bIns="91440" anchor="ctr">
            <a:normAutofit/>
          </a:bodyPr>
          <a:p>
            <a:pPr algn="r">
              <a:lnSpc>
                <a:spcPct val="100000"/>
              </a:lnSpc>
            </a:pPr>
            <a:fld id="{0B1C6DDE-1D73-485B-80C3-8351C2030380}" type="slidenum">
              <a:rPr b="0" lang="en-US" sz="1000" spc="-1" strike="noStrike">
                <a:solidFill>
                  <a:srgbClr val="595959"/>
                </a:solidFill>
                <a:latin typeface="Lato"/>
                <a:ea typeface="Lato"/>
              </a:rPr>
              <a:t>1</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PlaceHolder 1"/>
          <p:cNvSpPr>
            <a:spLocks noGrp="1"/>
          </p:cNvSpPr>
          <p:nvPr>
            <p:ph type="body"/>
          </p:nvPr>
        </p:nvSpPr>
        <p:spPr>
          <a:xfrm>
            <a:off x="725040" y="4372560"/>
            <a:ext cx="7697160" cy="460080"/>
          </a:xfrm>
          <a:prstGeom prst="rect">
            <a:avLst/>
          </a:prstGeom>
        </p:spPr>
        <p:txBody>
          <a:bodyPr tIns="91440" bIns="91440" anchor="ctr">
            <a:normAutofit/>
          </a:bodyPr>
          <a:p>
            <a:pPr marL="432000" indent="-324000">
              <a:spcBef>
                <a:spcPts val="1417"/>
              </a:spcBef>
              <a:buClr>
                <a:srgbClr val="000000"/>
              </a:buClr>
              <a:buSzPct val="45000"/>
              <a:buFont typeface="Wingdings" charset="2"/>
              <a:buChar char=""/>
            </a:pPr>
            <a:r>
              <a:rPr b="0" lang="en-US" sz="1300" spc="-1" strike="noStrike">
                <a:solidFill>
                  <a:srgbClr val="000000"/>
                </a:solidFill>
                <a:latin typeface="Arial"/>
              </a:rPr>
              <a:t>Click to edit the outline text format</a:t>
            </a:r>
            <a:endParaRPr b="0" lang="en-U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300" spc="-1" strike="noStrike">
                <a:solidFill>
                  <a:srgbClr val="000000"/>
                </a:solidFill>
                <a:latin typeface="Arial"/>
              </a:rPr>
              <a:t>Second Outline Level</a:t>
            </a:r>
            <a:endParaRPr b="0" lang="en-U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300" spc="-1" strike="noStrike">
                <a:solidFill>
                  <a:srgbClr val="000000"/>
                </a:solidFill>
                <a:latin typeface="Arial"/>
              </a:rPr>
              <a:t>Third Outline Level</a:t>
            </a:r>
            <a:endParaRPr b="0" lang="en-US"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300" spc="-1" strike="noStrike">
                <a:solidFill>
                  <a:srgbClr val="000000"/>
                </a:solidFill>
                <a:latin typeface="Arial"/>
              </a:rPr>
              <a:t>Fourth Outline Level</a:t>
            </a:r>
            <a:endParaRPr b="0" lang="en-US"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300" spc="-1" strike="noStrike">
                <a:solidFill>
                  <a:srgbClr val="000000"/>
                </a:solidFill>
                <a:latin typeface="Arial"/>
              </a:rPr>
              <a:t>Fifth Outline Level</a:t>
            </a:r>
            <a:endParaRPr b="0" lang="en-US"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300" spc="-1" strike="noStrike">
                <a:solidFill>
                  <a:srgbClr val="000000"/>
                </a:solidFill>
                <a:latin typeface="Arial"/>
              </a:rPr>
              <a:t>Sixth Outline Level</a:t>
            </a:r>
            <a:endParaRPr b="0" lang="en-US"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300" spc="-1" strike="noStrike">
                <a:solidFill>
                  <a:srgbClr val="000000"/>
                </a:solidFill>
                <a:latin typeface="Arial"/>
              </a:rPr>
              <a:t>Seventh Outline Level</a:t>
            </a:r>
            <a:endParaRPr b="0" lang="en-US" sz="1300" spc="-1" strike="noStrike">
              <a:solidFill>
                <a:srgbClr val="000000"/>
              </a:solidFill>
              <a:latin typeface="Arial"/>
            </a:endParaRPr>
          </a:p>
        </p:txBody>
      </p:sp>
      <p:sp>
        <p:nvSpPr>
          <p:cNvPr id="87" name="PlaceHolder 2"/>
          <p:cNvSpPr>
            <a:spLocks noGrp="1"/>
          </p:cNvSpPr>
          <p:nvPr>
            <p:ph type="sldNum"/>
          </p:nvPr>
        </p:nvSpPr>
        <p:spPr>
          <a:xfrm>
            <a:off x="8536320" y="4749840"/>
            <a:ext cx="548280" cy="393120"/>
          </a:xfrm>
          <a:prstGeom prst="rect">
            <a:avLst/>
          </a:prstGeom>
        </p:spPr>
        <p:txBody>
          <a:bodyPr tIns="91440" bIns="91440" anchor="ctr">
            <a:normAutofit/>
          </a:bodyPr>
          <a:p>
            <a:pPr algn="r">
              <a:lnSpc>
                <a:spcPct val="100000"/>
              </a:lnSpc>
            </a:pPr>
            <a:fld id="{A75F6433-7080-45F5-9973-A80CDEC4258E}" type="slidenum">
              <a:rPr b="0" lang="en-US" sz="1000" spc="-1" strike="noStrike">
                <a:solidFill>
                  <a:srgbClr val="595959"/>
                </a:solidFill>
                <a:latin typeface="Lato"/>
                <a:ea typeface="Lato"/>
              </a:rPr>
              <a:t>1</a:t>
            </a:fld>
            <a:endParaRPr b="0" lang="en-US" sz="1000" spc="-1" strike="noStrike">
              <a:latin typeface="Times New Roman"/>
            </a:endParaRPr>
          </a:p>
        </p:txBody>
      </p:sp>
      <p:sp>
        <p:nvSpPr>
          <p:cNvPr id="88" name="PlaceHolder 3"/>
          <p:cNvSpPr>
            <a:spLocks noGrp="1"/>
          </p:cNvSpPr>
          <p:nvPr>
            <p:ph type="title"/>
          </p:nvPr>
        </p:nvSpPr>
        <p:spPr>
          <a:xfrm>
            <a:off x="457200" y="205200"/>
            <a:ext cx="8229240" cy="858600"/>
          </a:xfrm>
          <a:prstGeom prst="rect">
            <a:avLst/>
          </a:prstGeom>
        </p:spPr>
        <p:txBody>
          <a:bodyPr lIns="0" rIns="0" tIns="0" bIns="0" anchor="ct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jpeg"/><Relationship Id="rId3"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png"/><Relationship Id="rId3"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729360" y="1243800"/>
            <a:ext cx="7687800" cy="1743120"/>
          </a:xfrm>
          <a:prstGeom prst="rect">
            <a:avLst/>
          </a:prstGeom>
          <a:noFill/>
          <a:ln>
            <a:noFill/>
          </a:ln>
        </p:spPr>
        <p:txBody>
          <a:bodyPr tIns="91440" bIns="91440">
            <a:normAutofit/>
          </a:bodyPr>
          <a:p>
            <a:pPr>
              <a:lnSpc>
                <a:spcPct val="100000"/>
              </a:lnSpc>
            </a:pPr>
            <a:r>
              <a:rPr b="1" lang="en-US" sz="4200" spc="-1" strike="noStrike">
                <a:solidFill>
                  <a:srgbClr val="1a1a1a"/>
                </a:solidFill>
                <a:latin typeface="Raleway"/>
                <a:ea typeface="Raleway"/>
              </a:rPr>
              <a:t>Morphology based Approach for Blood Vessel Segmentation in Retinal Images</a:t>
            </a:r>
            <a:br/>
            <a:endParaRPr b="0" lang="en-US" sz="4200" spc="-1" strike="noStrike">
              <a:solidFill>
                <a:srgbClr val="000000"/>
              </a:solidFill>
              <a:latin typeface="Arial"/>
            </a:endParaRPr>
          </a:p>
        </p:txBody>
      </p:sp>
      <p:pic>
        <p:nvPicPr>
          <p:cNvPr id="126" name="Google Shape;87;p13" descr=""/>
          <p:cNvPicPr/>
          <p:nvPr/>
        </p:nvPicPr>
        <p:blipFill>
          <a:blip r:embed="rId1"/>
          <a:stretch/>
        </p:blipFill>
        <p:spPr>
          <a:xfrm>
            <a:off x="499320" y="3788280"/>
            <a:ext cx="961560" cy="1247760"/>
          </a:xfrm>
          <a:prstGeom prst="rect">
            <a:avLst/>
          </a:prstGeom>
          <a:ln>
            <a:noFill/>
          </a:ln>
        </p:spPr>
      </p:pic>
      <p:sp>
        <p:nvSpPr>
          <p:cNvPr id="127" name="CustomShape 2"/>
          <p:cNvSpPr/>
          <p:nvPr/>
        </p:nvSpPr>
        <p:spPr>
          <a:xfrm>
            <a:off x="4435200" y="3612600"/>
            <a:ext cx="4128120" cy="1035720"/>
          </a:xfrm>
          <a:prstGeom prst="rect">
            <a:avLst/>
          </a:prstGeom>
          <a:noFill/>
          <a:ln w="9360">
            <a:solidFill>
              <a:srgbClr val="e06666"/>
            </a:solidFill>
            <a:round/>
          </a:ln>
        </p:spPr>
        <p:style>
          <a:lnRef idx="0"/>
          <a:fillRef idx="0"/>
          <a:effectRef idx="0"/>
          <a:fontRef idx="minor"/>
        </p:style>
        <p:txBody>
          <a:bodyPr tIns="91440" bIns="91440"/>
          <a:p>
            <a:pPr>
              <a:lnSpc>
                <a:spcPct val="100000"/>
              </a:lnSpc>
            </a:pPr>
            <a:endParaRPr b="0" lang="en-US" sz="1800" spc="-1" strike="noStrike">
              <a:latin typeface="Arial"/>
            </a:endParaRPr>
          </a:p>
          <a:p>
            <a:pPr>
              <a:lnSpc>
                <a:spcPct val="100000"/>
              </a:lnSpc>
            </a:pPr>
            <a:r>
              <a:rPr b="1" lang="en-US" sz="1400" spc="-1" strike="noStrike">
                <a:solidFill>
                  <a:srgbClr val="000000"/>
                </a:solidFill>
                <a:latin typeface="Merriweather"/>
                <a:ea typeface="Merriweather"/>
              </a:rPr>
              <a:t>Reetika GAUTAM</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509760" y="1187640"/>
            <a:ext cx="7688520" cy="534960"/>
          </a:xfrm>
          <a:prstGeom prst="rect">
            <a:avLst/>
          </a:prstGeom>
          <a:noFill/>
          <a:ln>
            <a:noFill/>
          </a:ln>
        </p:spPr>
        <p:txBody>
          <a:bodyPr tIns="91440" bIns="91440">
            <a:normAutofit/>
          </a:bodyPr>
          <a:p>
            <a:pPr>
              <a:lnSpc>
                <a:spcPct val="100000"/>
              </a:lnSpc>
            </a:pPr>
            <a:r>
              <a:rPr b="1" lang="en-US" sz="2600" spc="-1" strike="noStrike">
                <a:solidFill>
                  <a:srgbClr val="1a1a1a"/>
                </a:solidFill>
                <a:latin typeface="Raleway"/>
                <a:ea typeface="Raleway"/>
              </a:rPr>
              <a:t>Methodology</a:t>
            </a:r>
            <a:endParaRPr b="0" lang="en-US" sz="2600" spc="-1" strike="noStrike">
              <a:solidFill>
                <a:srgbClr val="000000"/>
              </a:solidFill>
              <a:latin typeface="Arial"/>
            </a:endParaRPr>
          </a:p>
        </p:txBody>
      </p:sp>
      <p:sp>
        <p:nvSpPr>
          <p:cNvPr id="166" name="TextShape 2"/>
          <p:cNvSpPr txBox="1"/>
          <p:nvPr/>
        </p:nvSpPr>
        <p:spPr>
          <a:xfrm>
            <a:off x="454320" y="2079000"/>
            <a:ext cx="5868720" cy="2741400"/>
          </a:xfrm>
          <a:prstGeom prst="rect">
            <a:avLst/>
          </a:prstGeom>
          <a:noFill/>
          <a:ln>
            <a:noFill/>
          </a:ln>
        </p:spPr>
        <p:txBody>
          <a:bodyPr tIns="91440" bIns="91440"/>
          <a:p>
            <a:pPr algn="just">
              <a:lnSpc>
                <a:spcPct val="95000"/>
              </a:lnSpc>
            </a:pPr>
            <a:r>
              <a:rPr b="1" lang="en-US" sz="1500" spc="-1" strike="noStrike">
                <a:solidFill>
                  <a:srgbClr val="000000"/>
                </a:solidFill>
                <a:latin typeface="Arial"/>
                <a:ea typeface="Arial"/>
              </a:rPr>
              <a:t>8. Applying Connected Components</a:t>
            </a:r>
            <a:endParaRPr b="0" lang="en-US" sz="1500" spc="-1" strike="noStrike">
              <a:solidFill>
                <a:srgbClr val="000000"/>
              </a:solidFill>
              <a:latin typeface="Arial"/>
            </a:endParaRPr>
          </a:p>
          <a:p>
            <a:pPr algn="just">
              <a:lnSpc>
                <a:spcPct val="95000"/>
              </a:lnSpc>
              <a:spcBef>
                <a:spcPts val="1199"/>
              </a:spcBef>
            </a:pPr>
            <a:r>
              <a:rPr b="0" lang="en-US" sz="1300" spc="-1" strike="noStrike">
                <a:solidFill>
                  <a:srgbClr val="000000"/>
                </a:solidFill>
                <a:latin typeface="Arial"/>
                <a:ea typeface="Arial"/>
              </a:rPr>
              <a:t>A set of pixels in which each pixel is connected to all other pixels is  connected components. In our model it is used for connecting all the small disjoint blood vessels.</a:t>
            </a:r>
            <a:endParaRPr b="0" lang="en-US" sz="1300" spc="-1" strike="noStrike">
              <a:solidFill>
                <a:srgbClr val="000000"/>
              </a:solidFill>
              <a:latin typeface="Arial"/>
            </a:endParaRPr>
          </a:p>
          <a:p>
            <a:pPr algn="just">
              <a:lnSpc>
                <a:spcPct val="95000"/>
              </a:lnSpc>
              <a:spcBef>
                <a:spcPts val="1199"/>
              </a:spcBef>
            </a:pPr>
            <a:r>
              <a:rPr b="1" lang="en-US" sz="1500" spc="-1" strike="noStrike">
                <a:solidFill>
                  <a:srgbClr val="000000"/>
                </a:solidFill>
                <a:latin typeface="Arial"/>
                <a:ea typeface="Arial"/>
              </a:rPr>
              <a:t>9. Removing Circle Using Mask</a:t>
            </a:r>
            <a:endParaRPr b="0" lang="en-US" sz="1500" spc="-1" strike="noStrike">
              <a:solidFill>
                <a:srgbClr val="000000"/>
              </a:solidFill>
              <a:latin typeface="Arial"/>
            </a:endParaRPr>
          </a:p>
          <a:p>
            <a:pPr algn="just">
              <a:lnSpc>
                <a:spcPct val="95000"/>
              </a:lnSpc>
              <a:spcBef>
                <a:spcPts val="1199"/>
              </a:spcBef>
              <a:spcAft>
                <a:spcPts val="1199"/>
              </a:spcAft>
            </a:pPr>
            <a:r>
              <a:rPr b="0" lang="en-US" sz="1300" spc="-1" strike="noStrike">
                <a:solidFill>
                  <a:srgbClr val="000000"/>
                </a:solidFill>
                <a:latin typeface="Arial"/>
                <a:ea typeface="Arial"/>
              </a:rPr>
              <a:t>To the resultant Image, mask is eroded with 1 iteration and then multiplied with the processed image to remove the circle for a better view.</a:t>
            </a:r>
            <a:endParaRPr b="0" lang="en-US" sz="1300" spc="-1" strike="noStrike">
              <a:solidFill>
                <a:srgbClr val="000000"/>
              </a:solidFill>
              <a:latin typeface="Arial"/>
            </a:endParaRPr>
          </a:p>
        </p:txBody>
      </p:sp>
      <p:pic>
        <p:nvPicPr>
          <p:cNvPr id="167" name="Google Shape;164;p22" descr=""/>
          <p:cNvPicPr/>
          <p:nvPr/>
        </p:nvPicPr>
        <p:blipFill>
          <a:blip r:embed="rId1"/>
          <a:stretch/>
        </p:blipFill>
        <p:spPr>
          <a:xfrm>
            <a:off x="6323760" y="2726280"/>
            <a:ext cx="2140560" cy="2144520"/>
          </a:xfrm>
          <a:prstGeom prst="rect">
            <a:avLst/>
          </a:prstGeom>
          <a:ln>
            <a:noFill/>
          </a:ln>
        </p:spPr>
      </p:pic>
      <p:pic>
        <p:nvPicPr>
          <p:cNvPr id="168" name="Google Shape;165;p22" descr=""/>
          <p:cNvPicPr/>
          <p:nvPr/>
        </p:nvPicPr>
        <p:blipFill>
          <a:blip r:embed="rId2"/>
          <a:stretch/>
        </p:blipFill>
        <p:spPr>
          <a:xfrm>
            <a:off x="6323760" y="537120"/>
            <a:ext cx="2074680" cy="2144520"/>
          </a:xfrm>
          <a:prstGeom prst="rect">
            <a:avLst/>
          </a:prstGeom>
          <a:ln>
            <a:noFill/>
          </a:ln>
        </p:spPr>
      </p:pic>
      <p:sp>
        <p:nvSpPr>
          <p:cNvPr id="169" name="TextShape 3"/>
          <p:cNvSpPr txBox="1"/>
          <p:nvPr/>
        </p:nvSpPr>
        <p:spPr>
          <a:xfrm>
            <a:off x="8536320" y="4749840"/>
            <a:ext cx="548280" cy="393120"/>
          </a:xfrm>
          <a:prstGeom prst="rect">
            <a:avLst/>
          </a:prstGeom>
          <a:noFill/>
          <a:ln>
            <a:noFill/>
          </a:ln>
        </p:spPr>
        <p:txBody>
          <a:bodyPr tIns="91440" bIns="91440" anchor="ctr">
            <a:normAutofit/>
          </a:bodyPr>
          <a:p>
            <a:pPr algn="r">
              <a:lnSpc>
                <a:spcPct val="100000"/>
              </a:lnSpc>
            </a:pPr>
            <a:fld id="{96AE130B-8408-4ED9-88EB-D6AA994A7D21}" type="slidenum">
              <a:rPr b="0" lang="en-US" sz="1000" spc="-1" strike="noStrike">
                <a:solidFill>
                  <a:srgbClr val="595959"/>
                </a:solidFill>
                <a:latin typeface="Lato"/>
                <a:ea typeface="Lato"/>
              </a:rPr>
              <a:t>1</a:t>
            </a:fld>
            <a:endParaRPr b="0" lang="en-US" sz="1000" spc="-1" strike="noStrike">
              <a:latin typeface="Times New Roman"/>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727560" y="1175040"/>
            <a:ext cx="7688520" cy="534960"/>
          </a:xfrm>
          <a:prstGeom prst="rect">
            <a:avLst/>
          </a:prstGeom>
          <a:noFill/>
          <a:ln>
            <a:noFill/>
          </a:ln>
        </p:spPr>
        <p:txBody>
          <a:bodyPr tIns="91440" bIns="91440">
            <a:normAutofit/>
          </a:bodyPr>
          <a:p>
            <a:pPr>
              <a:lnSpc>
                <a:spcPct val="100000"/>
              </a:lnSpc>
            </a:pPr>
            <a:r>
              <a:rPr b="1" lang="en-US" sz="2600" spc="-1" strike="noStrike">
                <a:solidFill>
                  <a:srgbClr val="1a1a1a"/>
                </a:solidFill>
                <a:latin typeface="Arial"/>
                <a:ea typeface="Arial"/>
              </a:rPr>
              <a:t>Experiment details</a:t>
            </a:r>
            <a:endParaRPr b="0" lang="en-US" sz="2600" spc="-1" strike="noStrike">
              <a:solidFill>
                <a:srgbClr val="000000"/>
              </a:solidFill>
              <a:latin typeface="Arial"/>
            </a:endParaRPr>
          </a:p>
        </p:txBody>
      </p:sp>
      <p:sp>
        <p:nvSpPr>
          <p:cNvPr id="171" name="TextShape 2"/>
          <p:cNvSpPr txBox="1"/>
          <p:nvPr/>
        </p:nvSpPr>
        <p:spPr>
          <a:xfrm>
            <a:off x="620280" y="1710360"/>
            <a:ext cx="8073720" cy="3318120"/>
          </a:xfrm>
          <a:prstGeom prst="rect">
            <a:avLst/>
          </a:prstGeom>
          <a:noFill/>
          <a:ln>
            <a:noFill/>
          </a:ln>
        </p:spPr>
        <p:txBody>
          <a:bodyPr tIns="91440" bIns="91440"/>
          <a:p>
            <a:pPr marL="457200" indent="-310680" algn="just">
              <a:lnSpc>
                <a:spcPct val="115000"/>
              </a:lnSpc>
              <a:buClr>
                <a:srgbClr val="000000"/>
              </a:buClr>
              <a:buFont typeface="Arial"/>
              <a:buChar char="❖"/>
            </a:pPr>
            <a:r>
              <a:rPr b="0" lang="en-US" sz="1300" spc="-1" strike="noStrike">
                <a:solidFill>
                  <a:srgbClr val="000000"/>
                </a:solidFill>
                <a:latin typeface="Arial"/>
                <a:ea typeface="Arial"/>
              </a:rPr>
              <a:t>Dataset - The proposed method is evaluated on publicly available dataset DRIVE because this dataset provides the ground truth of retinal images precisely marked by experts </a:t>
            </a:r>
            <a:endParaRPr b="0" lang="en-US" sz="1300" spc="-1" strike="noStrike">
              <a:solidFill>
                <a:srgbClr val="000000"/>
              </a:solidFill>
              <a:latin typeface="Arial"/>
            </a:endParaRPr>
          </a:p>
          <a:p>
            <a:pPr marL="457200" algn="just">
              <a:lnSpc>
                <a:spcPct val="115000"/>
              </a:lnSpc>
              <a:spcBef>
                <a:spcPts val="1199"/>
              </a:spcBef>
            </a:pPr>
            <a:endParaRPr b="0" lang="en-US" sz="1300" spc="-1" strike="noStrike">
              <a:solidFill>
                <a:srgbClr val="000000"/>
              </a:solidFill>
              <a:latin typeface="Arial"/>
            </a:endParaRPr>
          </a:p>
          <a:p>
            <a:pPr marL="457200" indent="-310680" algn="just">
              <a:lnSpc>
                <a:spcPct val="115000"/>
              </a:lnSpc>
              <a:spcBef>
                <a:spcPts val="1199"/>
              </a:spcBef>
              <a:buClr>
                <a:srgbClr val="000000"/>
              </a:buClr>
              <a:buFont typeface="Arial"/>
              <a:buChar char="❖"/>
            </a:pPr>
            <a:r>
              <a:rPr b="0" lang="en-US" sz="1300" spc="-1" strike="noStrike">
                <a:solidFill>
                  <a:srgbClr val="000000"/>
                </a:solidFill>
                <a:latin typeface="Arial"/>
                <a:ea typeface="Arial"/>
              </a:rPr>
              <a:t>Evaluation method used:</a:t>
            </a:r>
            <a:endParaRPr b="0" lang="en-US" sz="1300" spc="-1" strike="noStrike">
              <a:solidFill>
                <a:srgbClr val="000000"/>
              </a:solidFill>
              <a:latin typeface="Arial"/>
            </a:endParaRPr>
          </a:p>
          <a:p>
            <a:pPr algn="just">
              <a:lnSpc>
                <a:spcPct val="115000"/>
              </a:lnSpc>
              <a:spcBef>
                <a:spcPts val="1199"/>
              </a:spcBef>
            </a:pPr>
            <a:endParaRPr b="0" lang="en-US" sz="1300" spc="-1" strike="noStrike">
              <a:solidFill>
                <a:srgbClr val="000000"/>
              </a:solidFill>
              <a:latin typeface="Arial"/>
            </a:endParaRPr>
          </a:p>
          <a:p>
            <a:pPr algn="just">
              <a:lnSpc>
                <a:spcPct val="115000"/>
              </a:lnSpc>
              <a:spcBef>
                <a:spcPts val="1199"/>
              </a:spcBef>
              <a:spcAft>
                <a:spcPts val="1199"/>
              </a:spcAft>
            </a:pPr>
            <a:endParaRPr b="0" lang="en-US" sz="1300" spc="-1" strike="noStrike">
              <a:solidFill>
                <a:srgbClr val="000000"/>
              </a:solidFill>
              <a:latin typeface="Arial"/>
            </a:endParaRPr>
          </a:p>
        </p:txBody>
      </p:sp>
      <p:sp>
        <p:nvSpPr>
          <p:cNvPr id="172" name="TextShape 3"/>
          <p:cNvSpPr txBox="1"/>
          <p:nvPr/>
        </p:nvSpPr>
        <p:spPr>
          <a:xfrm>
            <a:off x="8536320" y="4749840"/>
            <a:ext cx="548280" cy="393120"/>
          </a:xfrm>
          <a:prstGeom prst="rect">
            <a:avLst/>
          </a:prstGeom>
          <a:noFill/>
          <a:ln>
            <a:noFill/>
          </a:ln>
        </p:spPr>
        <p:txBody>
          <a:bodyPr tIns="91440" bIns="91440" anchor="ctr">
            <a:normAutofit/>
          </a:bodyPr>
          <a:p>
            <a:pPr algn="r">
              <a:lnSpc>
                <a:spcPct val="100000"/>
              </a:lnSpc>
            </a:pPr>
            <a:fld id="{5367B6BD-AE1B-4615-A342-D28BF1AE12C9}" type="slidenum">
              <a:rPr b="0" lang="en-US" sz="1000" spc="-1" strike="noStrike">
                <a:solidFill>
                  <a:srgbClr val="595959"/>
                </a:solidFill>
                <a:latin typeface="Lato"/>
                <a:ea typeface="Lato"/>
              </a:rPr>
              <a:t>1</a:t>
            </a:fld>
            <a:endParaRPr b="0" lang="en-US" sz="1000" spc="-1" strike="noStrike">
              <a:latin typeface="Times New Roman"/>
            </a:endParaRPr>
          </a:p>
        </p:txBody>
      </p:sp>
      <p:pic>
        <p:nvPicPr>
          <p:cNvPr id="173" name="Google Shape;174;p23" descr=""/>
          <p:cNvPicPr/>
          <p:nvPr/>
        </p:nvPicPr>
        <p:blipFill>
          <a:blip r:embed="rId1"/>
          <a:stretch/>
        </p:blipFill>
        <p:spPr>
          <a:xfrm>
            <a:off x="2490840" y="2981880"/>
            <a:ext cx="3352320" cy="192240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4" name="Google Shape;179;p24" descr=""/>
          <p:cNvPicPr/>
          <p:nvPr/>
        </p:nvPicPr>
        <p:blipFill>
          <a:blip r:embed="rId1"/>
          <a:stretch/>
        </p:blipFill>
        <p:spPr>
          <a:xfrm>
            <a:off x="71640" y="1608840"/>
            <a:ext cx="2188440" cy="2232360"/>
          </a:xfrm>
          <a:prstGeom prst="rect">
            <a:avLst/>
          </a:prstGeom>
          <a:ln>
            <a:noFill/>
          </a:ln>
        </p:spPr>
      </p:pic>
      <p:sp>
        <p:nvSpPr>
          <p:cNvPr id="175" name="CustomShape 1"/>
          <p:cNvSpPr/>
          <p:nvPr/>
        </p:nvSpPr>
        <p:spPr>
          <a:xfrm>
            <a:off x="627840" y="1205640"/>
            <a:ext cx="1315440" cy="39636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Lato"/>
                <a:ea typeface="Lato"/>
              </a:rPr>
              <a:t>True positive</a:t>
            </a:r>
            <a:endParaRPr b="0" lang="en-US" sz="1400" spc="-1" strike="noStrike">
              <a:latin typeface="Arial"/>
            </a:endParaRPr>
          </a:p>
        </p:txBody>
      </p:sp>
      <p:pic>
        <p:nvPicPr>
          <p:cNvPr id="176" name="Google Shape;181;p24" descr=""/>
          <p:cNvPicPr/>
          <p:nvPr/>
        </p:nvPicPr>
        <p:blipFill>
          <a:blip r:embed="rId2"/>
          <a:stretch/>
        </p:blipFill>
        <p:spPr>
          <a:xfrm>
            <a:off x="2260800" y="1587240"/>
            <a:ext cx="2188440" cy="2275920"/>
          </a:xfrm>
          <a:prstGeom prst="rect">
            <a:avLst/>
          </a:prstGeom>
          <a:ln>
            <a:noFill/>
          </a:ln>
        </p:spPr>
      </p:pic>
      <p:sp>
        <p:nvSpPr>
          <p:cNvPr id="177" name="CustomShape 2"/>
          <p:cNvSpPr/>
          <p:nvPr/>
        </p:nvSpPr>
        <p:spPr>
          <a:xfrm>
            <a:off x="2836080" y="1205640"/>
            <a:ext cx="1462320" cy="39636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Lato"/>
                <a:ea typeface="Lato"/>
              </a:rPr>
              <a:t>True negative</a:t>
            </a:r>
            <a:endParaRPr b="0" lang="en-US" sz="1400" spc="-1" strike="noStrike">
              <a:latin typeface="Arial"/>
            </a:endParaRPr>
          </a:p>
        </p:txBody>
      </p:sp>
      <p:pic>
        <p:nvPicPr>
          <p:cNvPr id="178" name="Google Shape;183;p24" descr=""/>
          <p:cNvPicPr/>
          <p:nvPr/>
        </p:nvPicPr>
        <p:blipFill>
          <a:blip r:embed="rId3"/>
          <a:stretch/>
        </p:blipFill>
        <p:spPr>
          <a:xfrm>
            <a:off x="4572000" y="1596600"/>
            <a:ext cx="2188440" cy="2256840"/>
          </a:xfrm>
          <a:prstGeom prst="rect">
            <a:avLst/>
          </a:prstGeom>
          <a:ln>
            <a:noFill/>
          </a:ln>
        </p:spPr>
      </p:pic>
      <p:sp>
        <p:nvSpPr>
          <p:cNvPr id="179" name="CustomShape 3"/>
          <p:cNvSpPr/>
          <p:nvPr/>
        </p:nvSpPr>
        <p:spPr>
          <a:xfrm>
            <a:off x="5071680" y="1205640"/>
            <a:ext cx="1462320" cy="39636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Lato"/>
                <a:ea typeface="Lato"/>
              </a:rPr>
              <a:t>False positive</a:t>
            </a:r>
            <a:endParaRPr b="0" lang="en-US" sz="1400" spc="-1" strike="noStrike">
              <a:latin typeface="Arial"/>
            </a:endParaRPr>
          </a:p>
        </p:txBody>
      </p:sp>
      <p:pic>
        <p:nvPicPr>
          <p:cNvPr id="180" name="Google Shape;185;p24" descr=""/>
          <p:cNvPicPr/>
          <p:nvPr/>
        </p:nvPicPr>
        <p:blipFill>
          <a:blip r:embed="rId4"/>
          <a:stretch/>
        </p:blipFill>
        <p:spPr>
          <a:xfrm>
            <a:off x="6820920" y="1593360"/>
            <a:ext cx="2188440" cy="2263680"/>
          </a:xfrm>
          <a:prstGeom prst="rect">
            <a:avLst/>
          </a:prstGeom>
          <a:ln>
            <a:noFill/>
          </a:ln>
        </p:spPr>
      </p:pic>
      <p:sp>
        <p:nvSpPr>
          <p:cNvPr id="181" name="CustomShape 4"/>
          <p:cNvSpPr/>
          <p:nvPr/>
        </p:nvSpPr>
        <p:spPr>
          <a:xfrm>
            <a:off x="7201080" y="1205640"/>
            <a:ext cx="1710360" cy="39636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Lato"/>
                <a:ea typeface="Lato"/>
              </a:rPr>
              <a:t>False negative</a:t>
            </a:r>
            <a:endParaRPr b="0" lang="en-US" sz="1400" spc="-1" strike="noStrike">
              <a:latin typeface="Arial"/>
            </a:endParaRPr>
          </a:p>
        </p:txBody>
      </p:sp>
      <p:sp>
        <p:nvSpPr>
          <p:cNvPr id="182" name="TextShape 5"/>
          <p:cNvSpPr txBox="1"/>
          <p:nvPr/>
        </p:nvSpPr>
        <p:spPr>
          <a:xfrm>
            <a:off x="8536320" y="4749840"/>
            <a:ext cx="548280" cy="393120"/>
          </a:xfrm>
          <a:prstGeom prst="rect">
            <a:avLst/>
          </a:prstGeom>
          <a:noFill/>
          <a:ln>
            <a:noFill/>
          </a:ln>
        </p:spPr>
        <p:txBody>
          <a:bodyPr tIns="91440" bIns="91440" anchor="ctr">
            <a:normAutofit/>
          </a:bodyPr>
          <a:p>
            <a:pPr algn="r">
              <a:lnSpc>
                <a:spcPct val="100000"/>
              </a:lnSpc>
            </a:pPr>
            <a:fld id="{B69DF990-5787-4967-A682-3837747BC55F}" type="slidenum">
              <a:rPr b="0" lang="en-US" sz="1000" spc="-1" strike="noStrike">
                <a:solidFill>
                  <a:srgbClr val="595959"/>
                </a:solidFill>
                <a:latin typeface="Lato"/>
                <a:ea typeface="Lato"/>
              </a:rPr>
              <a:t>1</a:t>
            </a:fld>
            <a:endParaRPr b="0" lang="en-US" sz="1000" spc="-1" strike="noStrike">
              <a:latin typeface="Times New Roman"/>
            </a:endParaRPr>
          </a:p>
        </p:txBody>
      </p:sp>
      <p:pic>
        <p:nvPicPr>
          <p:cNvPr id="183" name="Google Shape;188;p24" descr=""/>
          <p:cNvPicPr/>
          <p:nvPr/>
        </p:nvPicPr>
        <p:blipFill>
          <a:blip r:embed="rId5"/>
          <a:stretch/>
        </p:blipFill>
        <p:spPr>
          <a:xfrm>
            <a:off x="3196080" y="3864600"/>
            <a:ext cx="2876040" cy="1238040"/>
          </a:xfrm>
          <a:prstGeom prst="rect">
            <a:avLst/>
          </a:prstGeom>
          <a:ln>
            <a:noFill/>
          </a:ln>
        </p:spPr>
      </p:pic>
      <p:sp>
        <p:nvSpPr>
          <p:cNvPr id="184" name="CustomShape 6"/>
          <p:cNvSpPr/>
          <p:nvPr/>
        </p:nvSpPr>
        <p:spPr>
          <a:xfrm>
            <a:off x="317520" y="714600"/>
            <a:ext cx="3162240" cy="549000"/>
          </a:xfrm>
          <a:prstGeom prst="rect">
            <a:avLst/>
          </a:prstGeom>
          <a:noFill/>
          <a:ln>
            <a:noFill/>
          </a:ln>
        </p:spPr>
        <p:style>
          <a:lnRef idx="0"/>
          <a:fillRef idx="0"/>
          <a:effectRef idx="0"/>
          <a:fontRef idx="minor"/>
        </p:style>
        <p:txBody>
          <a:bodyPr tIns="91440" bIns="91440"/>
          <a:p>
            <a:pPr>
              <a:lnSpc>
                <a:spcPct val="100000"/>
              </a:lnSpc>
            </a:pPr>
            <a:r>
              <a:rPr b="1" lang="en-US" sz="2400" spc="-1" strike="noStrike">
                <a:solidFill>
                  <a:srgbClr val="000000"/>
                </a:solidFill>
                <a:latin typeface="Lato"/>
                <a:ea typeface="Lato"/>
              </a:rPr>
              <a:t>Evaluation</a:t>
            </a:r>
            <a:endParaRPr b="0" lang="en-US" sz="2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5" name="Google Shape;194;p25" descr=""/>
          <p:cNvPicPr/>
          <p:nvPr/>
        </p:nvPicPr>
        <p:blipFill>
          <a:blip r:embed="rId1"/>
          <a:stretch/>
        </p:blipFill>
        <p:spPr>
          <a:xfrm>
            <a:off x="538200" y="241200"/>
            <a:ext cx="8066880" cy="4794480"/>
          </a:xfrm>
          <a:prstGeom prst="rect">
            <a:avLst/>
          </a:prstGeom>
          <a:ln>
            <a:noFill/>
          </a:ln>
        </p:spPr>
      </p:pic>
      <p:sp>
        <p:nvSpPr>
          <p:cNvPr id="186" name="TextShape 1"/>
          <p:cNvSpPr txBox="1"/>
          <p:nvPr/>
        </p:nvSpPr>
        <p:spPr>
          <a:xfrm>
            <a:off x="8536320" y="4749840"/>
            <a:ext cx="548280" cy="393120"/>
          </a:xfrm>
          <a:prstGeom prst="rect">
            <a:avLst/>
          </a:prstGeom>
          <a:noFill/>
          <a:ln>
            <a:noFill/>
          </a:ln>
        </p:spPr>
        <p:txBody>
          <a:bodyPr tIns="91440" bIns="91440" anchor="ctr">
            <a:normAutofit/>
          </a:bodyPr>
          <a:p>
            <a:pPr algn="r">
              <a:lnSpc>
                <a:spcPct val="100000"/>
              </a:lnSpc>
            </a:pPr>
            <a:fld id="{5985806E-9FE9-4BF1-BC78-8B85BE389989}" type="slidenum">
              <a:rPr b="0" lang="en-US" sz="1000" spc="-1" strike="noStrike">
                <a:solidFill>
                  <a:srgbClr val="595959"/>
                </a:solidFill>
                <a:latin typeface="Lato"/>
                <a:ea typeface="Lato"/>
              </a:rPr>
              <a:t>1</a:t>
            </a:fld>
            <a:endParaRPr b="0" lang="en-US" sz="1000" spc="-1" strike="noStrike">
              <a:latin typeface="Times New Roman"/>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525240" y="1087200"/>
            <a:ext cx="7688520" cy="534960"/>
          </a:xfrm>
          <a:prstGeom prst="rect">
            <a:avLst/>
          </a:prstGeom>
          <a:noFill/>
          <a:ln>
            <a:noFill/>
          </a:ln>
        </p:spPr>
        <p:txBody>
          <a:bodyPr tIns="91440" bIns="91440">
            <a:normAutofit/>
          </a:bodyPr>
          <a:p>
            <a:pPr>
              <a:lnSpc>
                <a:spcPct val="100000"/>
              </a:lnSpc>
            </a:pPr>
            <a:r>
              <a:rPr b="1" lang="en-US" sz="2600" spc="-1" strike="noStrike">
                <a:solidFill>
                  <a:srgbClr val="1a1a1a"/>
                </a:solidFill>
                <a:latin typeface="Raleway"/>
                <a:ea typeface="Raleway"/>
              </a:rPr>
              <a:t>Drawbacks of our Model</a:t>
            </a:r>
            <a:endParaRPr b="0" lang="en-US" sz="2600" spc="-1" strike="noStrike">
              <a:solidFill>
                <a:srgbClr val="000000"/>
              </a:solidFill>
              <a:latin typeface="Arial"/>
            </a:endParaRPr>
          </a:p>
        </p:txBody>
      </p:sp>
      <p:sp>
        <p:nvSpPr>
          <p:cNvPr id="188" name="TextShape 2"/>
          <p:cNvSpPr txBox="1"/>
          <p:nvPr/>
        </p:nvSpPr>
        <p:spPr>
          <a:xfrm>
            <a:off x="8536320" y="4749840"/>
            <a:ext cx="548280" cy="393120"/>
          </a:xfrm>
          <a:prstGeom prst="rect">
            <a:avLst/>
          </a:prstGeom>
          <a:noFill/>
          <a:ln>
            <a:noFill/>
          </a:ln>
        </p:spPr>
        <p:txBody>
          <a:bodyPr tIns="91440" bIns="91440" anchor="ctr">
            <a:normAutofit/>
          </a:bodyPr>
          <a:p>
            <a:pPr algn="r">
              <a:lnSpc>
                <a:spcPct val="100000"/>
              </a:lnSpc>
            </a:pPr>
            <a:fld id="{49E73204-873E-437B-8BD0-0435830DC86D}" type="slidenum">
              <a:rPr b="0" lang="en-US" sz="1000" spc="-1" strike="noStrike">
                <a:solidFill>
                  <a:srgbClr val="595959"/>
                </a:solidFill>
                <a:latin typeface="Lato"/>
                <a:ea typeface="Lato"/>
              </a:rPr>
              <a:t>1</a:t>
            </a:fld>
            <a:endParaRPr b="0" lang="en-US" sz="1000" spc="-1" strike="noStrike">
              <a:latin typeface="Times New Roman"/>
            </a:endParaRPr>
          </a:p>
        </p:txBody>
      </p:sp>
      <p:pic>
        <p:nvPicPr>
          <p:cNvPr id="189" name="Google Shape;202;p26" descr=""/>
          <p:cNvPicPr/>
          <p:nvPr/>
        </p:nvPicPr>
        <p:blipFill>
          <a:blip r:embed="rId1"/>
          <a:stretch/>
        </p:blipFill>
        <p:spPr>
          <a:xfrm>
            <a:off x="777960" y="1884240"/>
            <a:ext cx="2108880" cy="2179800"/>
          </a:xfrm>
          <a:prstGeom prst="rect">
            <a:avLst/>
          </a:prstGeom>
          <a:ln>
            <a:noFill/>
          </a:ln>
        </p:spPr>
      </p:pic>
      <p:pic>
        <p:nvPicPr>
          <p:cNvPr id="190" name="Google Shape;203;p26" descr=""/>
          <p:cNvPicPr/>
          <p:nvPr/>
        </p:nvPicPr>
        <p:blipFill>
          <a:blip r:embed="rId2"/>
          <a:stretch/>
        </p:blipFill>
        <p:spPr>
          <a:xfrm>
            <a:off x="3423600" y="1906920"/>
            <a:ext cx="2203560" cy="2179800"/>
          </a:xfrm>
          <a:prstGeom prst="rect">
            <a:avLst/>
          </a:prstGeom>
          <a:ln>
            <a:noFill/>
          </a:ln>
        </p:spPr>
      </p:pic>
      <p:pic>
        <p:nvPicPr>
          <p:cNvPr id="191" name="Google Shape;204;p26" descr=""/>
          <p:cNvPicPr/>
          <p:nvPr/>
        </p:nvPicPr>
        <p:blipFill>
          <a:blip r:embed="rId3"/>
          <a:stretch/>
        </p:blipFill>
        <p:spPr>
          <a:xfrm>
            <a:off x="6164280" y="1884240"/>
            <a:ext cx="2108880" cy="2179800"/>
          </a:xfrm>
          <a:prstGeom prst="rect">
            <a:avLst/>
          </a:prstGeom>
          <a:ln>
            <a:noFill/>
          </a:ln>
        </p:spPr>
      </p:pic>
      <p:sp>
        <p:nvSpPr>
          <p:cNvPr id="192" name="CustomShape 3"/>
          <p:cNvSpPr/>
          <p:nvPr/>
        </p:nvSpPr>
        <p:spPr>
          <a:xfrm>
            <a:off x="1127160" y="1546200"/>
            <a:ext cx="1540080" cy="39636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Lato"/>
                <a:ea typeface="Lato"/>
              </a:rPr>
              <a:t>Original Image</a:t>
            </a:r>
            <a:endParaRPr b="0" lang="en-US" sz="1400" spc="-1" strike="noStrike">
              <a:latin typeface="Arial"/>
            </a:endParaRPr>
          </a:p>
        </p:txBody>
      </p:sp>
      <p:sp>
        <p:nvSpPr>
          <p:cNvPr id="193" name="CustomShape 4"/>
          <p:cNvSpPr/>
          <p:nvPr/>
        </p:nvSpPr>
        <p:spPr>
          <a:xfrm>
            <a:off x="4001760" y="1546200"/>
            <a:ext cx="1650240" cy="39636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Lato"/>
                <a:ea typeface="Lato"/>
              </a:rPr>
              <a:t>Our Output</a:t>
            </a:r>
            <a:endParaRPr b="0" lang="en-US" sz="1400" spc="-1" strike="noStrike">
              <a:latin typeface="Arial"/>
            </a:endParaRPr>
          </a:p>
        </p:txBody>
      </p:sp>
      <p:sp>
        <p:nvSpPr>
          <p:cNvPr id="194" name="CustomShape 5"/>
          <p:cNvSpPr/>
          <p:nvPr/>
        </p:nvSpPr>
        <p:spPr>
          <a:xfrm>
            <a:off x="6536160" y="1546200"/>
            <a:ext cx="1650240" cy="39636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Lato"/>
                <a:ea typeface="Lato"/>
              </a:rPr>
              <a:t>Ground Truth</a:t>
            </a:r>
            <a:endParaRPr b="0" lang="en-US" sz="1400" spc="-1" strike="noStrike">
              <a:latin typeface="Arial"/>
            </a:endParaRPr>
          </a:p>
        </p:txBody>
      </p:sp>
      <p:sp>
        <p:nvSpPr>
          <p:cNvPr id="195" name="CustomShape 6"/>
          <p:cNvSpPr/>
          <p:nvPr/>
        </p:nvSpPr>
        <p:spPr>
          <a:xfrm>
            <a:off x="777960" y="4164480"/>
            <a:ext cx="7495560" cy="82260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Lato"/>
                <a:ea typeface="Lato"/>
              </a:rPr>
              <a:t>In this method, thin blood vessels get excluded from segmentation. A possible improvement is to enhance the blood vessels in the output of thresholding before applying morphological opening.</a:t>
            </a:r>
            <a:endParaRPr b="0" lang="en-US" sz="14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533520" y="1580040"/>
            <a:ext cx="7688520" cy="534960"/>
          </a:xfrm>
          <a:prstGeom prst="rect">
            <a:avLst/>
          </a:prstGeom>
          <a:noFill/>
          <a:ln>
            <a:noFill/>
          </a:ln>
        </p:spPr>
        <p:txBody>
          <a:bodyPr tIns="91440" bIns="91440">
            <a:normAutofit/>
          </a:bodyPr>
          <a:p>
            <a:pPr>
              <a:lnSpc>
                <a:spcPct val="100000"/>
              </a:lnSpc>
            </a:pPr>
            <a:r>
              <a:rPr b="1" lang="en-US" sz="2600" spc="-1" strike="noStrike">
                <a:solidFill>
                  <a:srgbClr val="1a1a1a"/>
                </a:solidFill>
                <a:latin typeface="Raleway"/>
                <a:ea typeface="Raleway"/>
              </a:rPr>
              <a:t>Conclusion</a:t>
            </a:r>
            <a:endParaRPr b="0" lang="en-US" sz="2600" spc="-1" strike="noStrike">
              <a:solidFill>
                <a:srgbClr val="000000"/>
              </a:solidFill>
              <a:latin typeface="Arial"/>
            </a:endParaRPr>
          </a:p>
        </p:txBody>
      </p:sp>
      <p:sp>
        <p:nvSpPr>
          <p:cNvPr id="197" name="TextShape 2"/>
          <p:cNvSpPr txBox="1"/>
          <p:nvPr/>
        </p:nvSpPr>
        <p:spPr>
          <a:xfrm>
            <a:off x="533520" y="2129400"/>
            <a:ext cx="7947000" cy="2884680"/>
          </a:xfrm>
          <a:prstGeom prst="rect">
            <a:avLst/>
          </a:prstGeom>
          <a:noFill/>
          <a:ln>
            <a:noFill/>
          </a:ln>
        </p:spPr>
        <p:txBody>
          <a:bodyPr tIns="91440" bIns="91440">
            <a:normAutofit/>
          </a:bodyPr>
          <a:p>
            <a:pPr algn="just">
              <a:lnSpc>
                <a:spcPct val="115000"/>
              </a:lnSpc>
            </a:pPr>
            <a:r>
              <a:rPr b="0" lang="en-US" sz="1300" spc="-1" strike="noStrike">
                <a:solidFill>
                  <a:srgbClr val="000000"/>
                </a:solidFill>
                <a:latin typeface="Arial"/>
                <a:ea typeface="Arial"/>
              </a:rPr>
              <a:t>In this experiment, the vessels segmentation results can reach up to 80% accuracy. It segments most of the main vessels but fails for thin vessels like capillaries. Further research is needed to improve the performance.</a:t>
            </a:r>
            <a:endParaRPr b="0" lang="en-US" sz="1300" spc="-1" strike="noStrike">
              <a:solidFill>
                <a:srgbClr val="000000"/>
              </a:solidFill>
              <a:latin typeface="Arial"/>
            </a:endParaRPr>
          </a:p>
          <a:p>
            <a:pPr>
              <a:lnSpc>
                <a:spcPct val="115000"/>
              </a:lnSpc>
              <a:spcBef>
                <a:spcPts val="1199"/>
              </a:spcBef>
              <a:spcAft>
                <a:spcPts val="1199"/>
              </a:spcAft>
            </a:pPr>
            <a:endParaRPr b="0" lang="en-US" sz="1300" spc="-1" strike="noStrike">
              <a:solidFill>
                <a:srgbClr val="000000"/>
              </a:solidFill>
              <a:latin typeface="Arial"/>
            </a:endParaRPr>
          </a:p>
        </p:txBody>
      </p:sp>
      <p:sp>
        <p:nvSpPr>
          <p:cNvPr id="198" name="TextShape 3"/>
          <p:cNvSpPr txBox="1"/>
          <p:nvPr/>
        </p:nvSpPr>
        <p:spPr>
          <a:xfrm>
            <a:off x="8536320" y="4749840"/>
            <a:ext cx="548280" cy="393120"/>
          </a:xfrm>
          <a:prstGeom prst="rect">
            <a:avLst/>
          </a:prstGeom>
          <a:noFill/>
          <a:ln>
            <a:noFill/>
          </a:ln>
        </p:spPr>
        <p:txBody>
          <a:bodyPr tIns="91440" bIns="91440" anchor="ctr">
            <a:normAutofit/>
          </a:bodyPr>
          <a:p>
            <a:pPr algn="r">
              <a:lnSpc>
                <a:spcPct val="100000"/>
              </a:lnSpc>
            </a:pPr>
            <a:fld id="{880A3054-CBB1-49E5-8080-264E7F0E775E}" type="slidenum">
              <a:rPr b="0" lang="en-US" sz="1000" spc="-1" strike="noStrike">
                <a:solidFill>
                  <a:srgbClr val="595959"/>
                </a:solidFill>
                <a:latin typeface="Lato"/>
                <a:ea typeface="Lato"/>
              </a:rPr>
              <a:t>1</a:t>
            </a:fld>
            <a:endParaRPr b="0" lang="en-US" sz="1000" spc="-1" strike="noStrike">
              <a:latin typeface="Times New Roman"/>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729360" y="1318680"/>
            <a:ext cx="7688520" cy="534960"/>
          </a:xfrm>
          <a:prstGeom prst="rect">
            <a:avLst/>
          </a:prstGeom>
          <a:noFill/>
          <a:ln>
            <a:noFill/>
          </a:ln>
        </p:spPr>
        <p:txBody>
          <a:bodyPr tIns="91440" bIns="91440">
            <a:normAutofit/>
          </a:bodyPr>
          <a:p>
            <a:pPr>
              <a:lnSpc>
                <a:spcPct val="100000"/>
              </a:lnSpc>
            </a:pPr>
            <a:r>
              <a:rPr b="1" lang="en-US" sz="2600" spc="-1" strike="noStrike">
                <a:solidFill>
                  <a:srgbClr val="1a1a1a"/>
                </a:solidFill>
                <a:latin typeface="Arial"/>
                <a:ea typeface="Arial"/>
              </a:rPr>
              <a:t>Learning Outcome</a:t>
            </a:r>
            <a:endParaRPr b="0" lang="en-US" sz="2600" spc="-1" strike="noStrike">
              <a:solidFill>
                <a:srgbClr val="000000"/>
              </a:solidFill>
              <a:latin typeface="Arial"/>
            </a:endParaRPr>
          </a:p>
        </p:txBody>
      </p:sp>
      <p:sp>
        <p:nvSpPr>
          <p:cNvPr id="200" name="TextShape 2"/>
          <p:cNvSpPr txBox="1"/>
          <p:nvPr/>
        </p:nvSpPr>
        <p:spPr>
          <a:xfrm>
            <a:off x="8536320" y="4749840"/>
            <a:ext cx="548280" cy="393120"/>
          </a:xfrm>
          <a:prstGeom prst="rect">
            <a:avLst/>
          </a:prstGeom>
          <a:noFill/>
          <a:ln>
            <a:noFill/>
          </a:ln>
        </p:spPr>
        <p:txBody>
          <a:bodyPr tIns="91440" bIns="91440" anchor="ctr">
            <a:normAutofit/>
          </a:bodyPr>
          <a:p>
            <a:pPr algn="r">
              <a:lnSpc>
                <a:spcPct val="100000"/>
              </a:lnSpc>
            </a:pPr>
            <a:fld id="{A36AA9F6-AF0E-4B2B-8CE3-FA6101A4887E}" type="slidenum">
              <a:rPr b="0" lang="en-US" sz="1000" spc="-1" strike="noStrike">
                <a:solidFill>
                  <a:srgbClr val="595959"/>
                </a:solidFill>
                <a:latin typeface="Lato"/>
                <a:ea typeface="Lato"/>
              </a:rPr>
              <a:t>&lt;number&gt;</a:t>
            </a:fld>
            <a:endParaRPr b="0" lang="en-US" sz="1000" spc="-1" strike="noStrike">
              <a:latin typeface="Times New Roman"/>
            </a:endParaRPr>
          </a:p>
        </p:txBody>
      </p:sp>
      <p:sp>
        <p:nvSpPr>
          <p:cNvPr id="201" name="TextShape 3"/>
          <p:cNvSpPr txBox="1"/>
          <p:nvPr/>
        </p:nvSpPr>
        <p:spPr>
          <a:xfrm>
            <a:off x="729360" y="2079000"/>
            <a:ext cx="7688520" cy="1470240"/>
          </a:xfrm>
          <a:prstGeom prst="rect">
            <a:avLst/>
          </a:prstGeom>
          <a:noFill/>
          <a:ln>
            <a:noFill/>
          </a:ln>
        </p:spPr>
        <p:txBody>
          <a:bodyPr tIns="91440" bIns="91440">
            <a:normAutofit/>
          </a:bodyPr>
          <a:p>
            <a:pPr marL="457200" indent="-323640">
              <a:lnSpc>
                <a:spcPct val="150000"/>
              </a:lnSpc>
              <a:buClr>
                <a:srgbClr val="000000"/>
              </a:buClr>
              <a:buFont typeface="Arial"/>
              <a:buChar char="-"/>
            </a:pPr>
            <a:r>
              <a:rPr b="0" lang="en-US" sz="1500" spc="-1" strike="noStrike">
                <a:solidFill>
                  <a:srgbClr val="000000"/>
                </a:solidFill>
                <a:latin typeface="Arial"/>
                <a:ea typeface="Arial"/>
              </a:rPr>
              <a:t>Filtering and Morphological Operations </a:t>
            </a:r>
            <a:endParaRPr b="0" lang="en-US" sz="1500" spc="-1" strike="noStrike">
              <a:solidFill>
                <a:srgbClr val="000000"/>
              </a:solidFill>
              <a:latin typeface="Arial"/>
            </a:endParaRPr>
          </a:p>
          <a:p>
            <a:pPr marL="457200" indent="-323640">
              <a:lnSpc>
                <a:spcPct val="150000"/>
              </a:lnSpc>
              <a:buClr>
                <a:srgbClr val="000000"/>
              </a:buClr>
              <a:buFont typeface="Lato"/>
              <a:buChar char="-"/>
            </a:pPr>
            <a:r>
              <a:rPr b="0" lang="en-US" sz="1500" spc="-1" strike="noStrike">
                <a:solidFill>
                  <a:srgbClr val="000000"/>
                </a:solidFill>
                <a:latin typeface="Arial"/>
                <a:ea typeface="Arial"/>
              </a:rPr>
              <a:t>Evaluation methods for image processing algorithms</a:t>
            </a:r>
            <a:endParaRPr b="0" lang="en-US" sz="1500" spc="-1" strike="noStrike">
              <a:solidFill>
                <a:srgbClr val="000000"/>
              </a:solidFill>
              <a:latin typeface="Arial"/>
            </a:endParaRPr>
          </a:p>
          <a:p>
            <a:pPr marL="457200" indent="-323640">
              <a:lnSpc>
                <a:spcPct val="150000"/>
              </a:lnSpc>
              <a:buClr>
                <a:srgbClr val="000000"/>
              </a:buClr>
              <a:buFont typeface="Arial"/>
              <a:buChar char="-"/>
            </a:pPr>
            <a:r>
              <a:rPr b="0" lang="en-US" sz="1500" spc="-1" strike="noStrike">
                <a:solidFill>
                  <a:srgbClr val="000000"/>
                </a:solidFill>
                <a:latin typeface="Arial"/>
                <a:ea typeface="Arial"/>
              </a:rPr>
              <a:t>Implementation and analysis of the existing research works</a:t>
            </a:r>
            <a:endParaRPr b="0" lang="en-US" sz="1500" spc="-1" strike="noStrike">
              <a:solidFill>
                <a:srgbClr val="000000"/>
              </a:solidFill>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729360" y="1318680"/>
            <a:ext cx="7688520" cy="534960"/>
          </a:xfrm>
          <a:prstGeom prst="rect">
            <a:avLst/>
          </a:prstGeom>
          <a:noFill/>
          <a:ln>
            <a:noFill/>
          </a:ln>
        </p:spPr>
        <p:txBody>
          <a:bodyPr tIns="91440" bIns="91440">
            <a:normAutofit/>
          </a:bodyPr>
          <a:p>
            <a:pPr>
              <a:lnSpc>
                <a:spcPct val="100000"/>
              </a:lnSpc>
            </a:pPr>
            <a:r>
              <a:rPr b="1" lang="en-US" sz="2600" spc="-1" strike="noStrike">
                <a:solidFill>
                  <a:srgbClr val="1a1a1a"/>
                </a:solidFill>
                <a:latin typeface="Raleway"/>
                <a:ea typeface="Raleway"/>
              </a:rPr>
              <a:t>References</a:t>
            </a:r>
            <a:endParaRPr b="0" lang="en-US" sz="2600" spc="-1" strike="noStrike">
              <a:solidFill>
                <a:srgbClr val="000000"/>
              </a:solidFill>
              <a:latin typeface="Arial"/>
            </a:endParaRPr>
          </a:p>
        </p:txBody>
      </p:sp>
      <p:sp>
        <p:nvSpPr>
          <p:cNvPr id="203" name="TextShape 2"/>
          <p:cNvSpPr txBox="1"/>
          <p:nvPr/>
        </p:nvSpPr>
        <p:spPr>
          <a:xfrm>
            <a:off x="727560" y="2079000"/>
            <a:ext cx="7688520" cy="2260800"/>
          </a:xfrm>
          <a:prstGeom prst="rect">
            <a:avLst/>
          </a:prstGeom>
          <a:noFill/>
          <a:ln w="9360">
            <a:solidFill>
              <a:srgbClr val="ffffff"/>
            </a:solidFill>
            <a:round/>
          </a:ln>
        </p:spPr>
        <p:txBody>
          <a:bodyPr tIns="91440" bIns="91440">
            <a:normAutofit/>
          </a:bodyPr>
          <a:p>
            <a:pPr>
              <a:lnSpc>
                <a:spcPct val="115000"/>
              </a:lnSpc>
            </a:pPr>
            <a:r>
              <a:rPr b="0" lang="en-US" sz="1700" spc="-1" strike="noStrike">
                <a:solidFill>
                  <a:srgbClr val="595959"/>
                </a:solidFill>
                <a:latin typeface="Lato"/>
                <a:ea typeface="Lato"/>
              </a:rPr>
              <a:t>[1] Umut Özkaya, Şaban Öztürk, Bayram Akdemir, and Levent Seyfi. An efficient retinal blood vessel segmentation using morphological operations. pages 1–7, 10 2018.</a:t>
            </a:r>
            <a:endParaRPr b="0" lang="en-US" sz="1700" spc="-1" strike="noStrike">
              <a:solidFill>
                <a:srgbClr val="000000"/>
              </a:solidFill>
              <a:latin typeface="Arial"/>
            </a:endParaRPr>
          </a:p>
          <a:p>
            <a:pPr>
              <a:lnSpc>
                <a:spcPct val="115000"/>
              </a:lnSpc>
              <a:spcBef>
                <a:spcPts val="1199"/>
              </a:spcBef>
            </a:pPr>
            <a:r>
              <a:rPr b="0" lang="en-US" sz="1700" spc="-1" strike="noStrike">
                <a:solidFill>
                  <a:srgbClr val="595959"/>
                </a:solidFill>
                <a:latin typeface="Lato"/>
                <a:ea typeface="Lato"/>
              </a:rPr>
              <a:t>[2]https://docs.opencv.org/3.4/d3/dc0/group__imgproc__shape.html</a:t>
            </a:r>
            <a:endParaRPr b="0" lang="en-US" sz="1700" spc="-1" strike="noStrike">
              <a:solidFill>
                <a:srgbClr val="000000"/>
              </a:solidFill>
              <a:latin typeface="Arial"/>
            </a:endParaRPr>
          </a:p>
          <a:p>
            <a:pPr>
              <a:lnSpc>
                <a:spcPct val="115000"/>
              </a:lnSpc>
              <a:spcBef>
                <a:spcPts val="1199"/>
              </a:spcBef>
              <a:spcAft>
                <a:spcPts val="1199"/>
              </a:spcAft>
            </a:pPr>
            <a:endParaRPr b="0" lang="en-US" sz="1700" spc="-1" strike="noStrike">
              <a:solidFill>
                <a:srgbClr val="000000"/>
              </a:solidFill>
              <a:latin typeface="Arial"/>
            </a:endParaRPr>
          </a:p>
        </p:txBody>
      </p:sp>
      <p:sp>
        <p:nvSpPr>
          <p:cNvPr id="204" name="TextShape 3"/>
          <p:cNvSpPr txBox="1"/>
          <p:nvPr/>
        </p:nvSpPr>
        <p:spPr>
          <a:xfrm>
            <a:off x="8536320" y="4749840"/>
            <a:ext cx="548280" cy="393120"/>
          </a:xfrm>
          <a:prstGeom prst="rect">
            <a:avLst/>
          </a:prstGeom>
          <a:noFill/>
          <a:ln>
            <a:noFill/>
          </a:ln>
        </p:spPr>
        <p:txBody>
          <a:bodyPr tIns="91440" bIns="91440" anchor="ctr">
            <a:normAutofit/>
          </a:bodyPr>
          <a:p>
            <a:pPr algn="r">
              <a:lnSpc>
                <a:spcPct val="100000"/>
              </a:lnSpc>
            </a:pPr>
            <a:fld id="{540700BB-8116-42C9-ACA0-66C8221EAB8A}" type="slidenum">
              <a:rPr b="0" lang="en-US" sz="1000" spc="-1" strike="noStrike">
                <a:solidFill>
                  <a:srgbClr val="595959"/>
                </a:solidFill>
                <a:latin typeface="Lato"/>
                <a:ea typeface="Lato"/>
              </a:rPr>
              <a:t>&lt;number&gt;</a:t>
            </a:fld>
            <a:endParaRPr b="0" lang="en-US" sz="1000" spc="-1" strike="noStrike">
              <a:latin typeface="Times New Roman"/>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8536320" y="4749840"/>
            <a:ext cx="548280" cy="393120"/>
          </a:xfrm>
          <a:prstGeom prst="rect">
            <a:avLst/>
          </a:prstGeom>
          <a:noFill/>
          <a:ln>
            <a:noFill/>
          </a:ln>
        </p:spPr>
        <p:txBody>
          <a:bodyPr tIns="91440" bIns="91440" anchor="ctr">
            <a:normAutofit/>
          </a:bodyPr>
          <a:p>
            <a:pPr algn="r">
              <a:lnSpc>
                <a:spcPct val="100000"/>
              </a:lnSpc>
            </a:pPr>
            <a:fld id="{9746EAF1-BBAA-478F-9CC5-9855716D91B9}" type="slidenum">
              <a:rPr b="0" lang="en-US" sz="1000" spc="-1" strike="noStrike">
                <a:solidFill>
                  <a:srgbClr val="595959"/>
                </a:solidFill>
                <a:latin typeface="Lato"/>
                <a:ea typeface="Lato"/>
              </a:rPr>
              <a:t>&lt;number&gt;</a:t>
            </a:fld>
            <a:endParaRPr b="0" lang="en-US" sz="1000" spc="-1" strike="noStrike">
              <a:latin typeface="Times New Roman"/>
            </a:endParaRPr>
          </a:p>
        </p:txBody>
      </p:sp>
      <p:pic>
        <p:nvPicPr>
          <p:cNvPr id="206" name="Google Shape;235;p30" descr=""/>
          <p:cNvPicPr/>
          <p:nvPr/>
        </p:nvPicPr>
        <p:blipFill>
          <a:blip r:embed="rId1"/>
          <a:stretch/>
        </p:blipFill>
        <p:spPr>
          <a:xfrm>
            <a:off x="152280" y="-66600"/>
            <a:ext cx="8991360" cy="505728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687600" y="1361880"/>
            <a:ext cx="7505280" cy="3601800"/>
          </a:xfrm>
          <a:prstGeom prst="rect">
            <a:avLst/>
          </a:prstGeom>
          <a:noFill/>
          <a:ln>
            <a:noFill/>
          </a:ln>
        </p:spPr>
        <p:txBody>
          <a:bodyPr tIns="91440" bIns="91440">
            <a:normAutofit/>
          </a:bodyPr>
          <a:p>
            <a:pPr>
              <a:lnSpc>
                <a:spcPct val="115000"/>
              </a:lnSpc>
            </a:pPr>
            <a:r>
              <a:rPr b="0" lang="en-US" sz="1300" spc="-1" strike="noStrike">
                <a:solidFill>
                  <a:srgbClr val="595959"/>
                </a:solidFill>
                <a:latin typeface="Lato"/>
                <a:ea typeface="Lato"/>
              </a:rPr>
              <a:t>1. Introduction</a:t>
            </a:r>
            <a:endParaRPr b="0" lang="en-US" sz="1300" spc="-1" strike="noStrike">
              <a:solidFill>
                <a:srgbClr val="000000"/>
              </a:solidFill>
              <a:latin typeface="Arial"/>
            </a:endParaRPr>
          </a:p>
          <a:p>
            <a:pPr>
              <a:lnSpc>
                <a:spcPct val="115000"/>
              </a:lnSpc>
              <a:spcBef>
                <a:spcPts val="1199"/>
              </a:spcBef>
            </a:pPr>
            <a:r>
              <a:rPr b="0" lang="en-US" sz="1300" spc="-1" strike="noStrike">
                <a:solidFill>
                  <a:srgbClr val="595959"/>
                </a:solidFill>
                <a:latin typeface="Lato"/>
                <a:ea typeface="Lato"/>
              </a:rPr>
              <a:t>	</a:t>
            </a:r>
            <a:r>
              <a:rPr b="0" lang="en-US" sz="1300" spc="-1" strike="noStrike">
                <a:solidFill>
                  <a:srgbClr val="595959"/>
                </a:solidFill>
                <a:latin typeface="Lato"/>
                <a:ea typeface="Lato"/>
              </a:rPr>
              <a:t>1.1. Problem Statement</a:t>
            </a:r>
            <a:endParaRPr b="0" lang="en-US" sz="1300" spc="-1" strike="noStrike">
              <a:solidFill>
                <a:srgbClr val="000000"/>
              </a:solidFill>
              <a:latin typeface="Arial"/>
            </a:endParaRPr>
          </a:p>
          <a:p>
            <a:pPr>
              <a:lnSpc>
                <a:spcPct val="115000"/>
              </a:lnSpc>
              <a:spcBef>
                <a:spcPts val="1199"/>
              </a:spcBef>
            </a:pPr>
            <a:r>
              <a:rPr b="0" lang="en-US" sz="1300" spc="-1" strike="noStrike">
                <a:solidFill>
                  <a:srgbClr val="595959"/>
                </a:solidFill>
                <a:latin typeface="Lato"/>
                <a:ea typeface="Lato"/>
              </a:rPr>
              <a:t>2. Methodology</a:t>
            </a:r>
            <a:endParaRPr b="0" lang="en-US" sz="1300" spc="-1" strike="noStrike">
              <a:solidFill>
                <a:srgbClr val="000000"/>
              </a:solidFill>
              <a:latin typeface="Arial"/>
            </a:endParaRPr>
          </a:p>
          <a:p>
            <a:pPr>
              <a:lnSpc>
                <a:spcPct val="115000"/>
              </a:lnSpc>
              <a:spcBef>
                <a:spcPts val="1199"/>
              </a:spcBef>
            </a:pPr>
            <a:r>
              <a:rPr b="0" lang="en-US" sz="1300" spc="-1" strike="noStrike">
                <a:solidFill>
                  <a:srgbClr val="595959"/>
                </a:solidFill>
                <a:latin typeface="Lato"/>
                <a:ea typeface="Lato"/>
              </a:rPr>
              <a:t>	</a:t>
            </a:r>
            <a:r>
              <a:rPr b="0" lang="en-US" sz="1300" spc="-1" strike="noStrike">
                <a:solidFill>
                  <a:srgbClr val="595959"/>
                </a:solidFill>
                <a:latin typeface="Lato"/>
                <a:ea typeface="Lato"/>
              </a:rPr>
              <a:t>2.1 Pipeline</a:t>
            </a:r>
            <a:endParaRPr b="0" lang="en-US" sz="1300" spc="-1" strike="noStrike">
              <a:solidFill>
                <a:srgbClr val="000000"/>
              </a:solidFill>
              <a:latin typeface="Arial"/>
            </a:endParaRPr>
          </a:p>
          <a:p>
            <a:pPr>
              <a:lnSpc>
                <a:spcPct val="115000"/>
              </a:lnSpc>
              <a:spcBef>
                <a:spcPts val="1199"/>
              </a:spcBef>
            </a:pPr>
            <a:r>
              <a:rPr b="0" lang="en-US" sz="1300" spc="-1" strike="noStrike">
                <a:solidFill>
                  <a:srgbClr val="595959"/>
                </a:solidFill>
                <a:latin typeface="Lato"/>
                <a:ea typeface="Lato"/>
              </a:rPr>
              <a:t>	</a:t>
            </a:r>
            <a:r>
              <a:rPr b="0" lang="en-US" sz="1300" spc="-1" strike="noStrike">
                <a:solidFill>
                  <a:srgbClr val="595959"/>
                </a:solidFill>
                <a:latin typeface="Lato"/>
                <a:ea typeface="Lato"/>
              </a:rPr>
              <a:t>2.2 Experiments &amp; Results</a:t>
            </a:r>
            <a:endParaRPr b="0" lang="en-US" sz="1300" spc="-1" strike="noStrike">
              <a:solidFill>
                <a:srgbClr val="000000"/>
              </a:solidFill>
              <a:latin typeface="Arial"/>
            </a:endParaRPr>
          </a:p>
          <a:p>
            <a:pPr>
              <a:lnSpc>
                <a:spcPct val="115000"/>
              </a:lnSpc>
              <a:spcBef>
                <a:spcPts val="1199"/>
              </a:spcBef>
            </a:pPr>
            <a:r>
              <a:rPr b="0" lang="en-US" sz="1300" spc="-1" strike="noStrike">
                <a:solidFill>
                  <a:srgbClr val="595959"/>
                </a:solidFill>
                <a:latin typeface="Lato"/>
                <a:ea typeface="Lato"/>
              </a:rPr>
              <a:t>3.  Conclusion </a:t>
            </a:r>
            <a:endParaRPr b="0" lang="en-US" sz="1300" spc="-1" strike="noStrike">
              <a:solidFill>
                <a:srgbClr val="000000"/>
              </a:solidFill>
              <a:latin typeface="Arial"/>
            </a:endParaRPr>
          </a:p>
          <a:p>
            <a:pPr>
              <a:lnSpc>
                <a:spcPct val="115000"/>
              </a:lnSpc>
              <a:spcBef>
                <a:spcPts val="1199"/>
              </a:spcBef>
            </a:pPr>
            <a:r>
              <a:rPr b="0" lang="en-US" sz="1300" spc="-1" strike="noStrike">
                <a:solidFill>
                  <a:srgbClr val="595959"/>
                </a:solidFill>
                <a:latin typeface="Lato"/>
                <a:ea typeface="Lato"/>
              </a:rPr>
              <a:t>	</a:t>
            </a:r>
            <a:r>
              <a:rPr b="0" lang="en-US" sz="1300" spc="-1" strike="noStrike">
                <a:solidFill>
                  <a:srgbClr val="595959"/>
                </a:solidFill>
                <a:latin typeface="Lato"/>
                <a:ea typeface="Lato"/>
              </a:rPr>
              <a:t>3.1 Drawbacks of the algorithm</a:t>
            </a:r>
            <a:endParaRPr b="0" lang="en-US" sz="1300" spc="-1" strike="noStrike">
              <a:solidFill>
                <a:srgbClr val="000000"/>
              </a:solidFill>
              <a:latin typeface="Arial"/>
            </a:endParaRPr>
          </a:p>
          <a:p>
            <a:pPr>
              <a:lnSpc>
                <a:spcPct val="115000"/>
              </a:lnSpc>
              <a:spcBef>
                <a:spcPts val="1199"/>
              </a:spcBef>
              <a:spcAft>
                <a:spcPts val="1199"/>
              </a:spcAft>
            </a:pPr>
            <a:r>
              <a:rPr b="0" lang="en-US" sz="1300" spc="-1" strike="noStrike">
                <a:solidFill>
                  <a:srgbClr val="595959"/>
                </a:solidFill>
                <a:latin typeface="Lato"/>
                <a:ea typeface="Lato"/>
              </a:rPr>
              <a:t>	</a:t>
            </a:r>
            <a:r>
              <a:rPr b="0" lang="en-US" sz="1300" spc="-1" strike="noStrike">
                <a:solidFill>
                  <a:srgbClr val="595959"/>
                </a:solidFill>
                <a:latin typeface="Lato"/>
                <a:ea typeface="Lato"/>
              </a:rPr>
              <a:t>3.2 Learning Outcomes</a:t>
            </a:r>
            <a:endParaRPr b="0" lang="en-US" sz="1300" spc="-1" strike="noStrike">
              <a:solidFill>
                <a:srgbClr val="000000"/>
              </a:solidFill>
              <a:latin typeface="Arial"/>
            </a:endParaRPr>
          </a:p>
        </p:txBody>
      </p:sp>
      <p:sp>
        <p:nvSpPr>
          <p:cNvPr id="129" name="TextShape 2"/>
          <p:cNvSpPr txBox="1"/>
          <p:nvPr/>
        </p:nvSpPr>
        <p:spPr>
          <a:xfrm>
            <a:off x="8536320" y="4749840"/>
            <a:ext cx="548280" cy="393120"/>
          </a:xfrm>
          <a:prstGeom prst="rect">
            <a:avLst/>
          </a:prstGeom>
          <a:noFill/>
          <a:ln>
            <a:noFill/>
          </a:ln>
        </p:spPr>
        <p:txBody>
          <a:bodyPr tIns="91440" bIns="91440" anchor="ctr">
            <a:normAutofit/>
          </a:bodyPr>
          <a:p>
            <a:pPr algn="r">
              <a:lnSpc>
                <a:spcPct val="100000"/>
              </a:lnSpc>
            </a:pPr>
            <a:fld id="{181269E8-B76F-4FE6-9B15-160E09488FAB}" type="slidenum">
              <a:rPr b="0" lang="en-US" sz="1000" spc="-1" strike="noStrike">
                <a:solidFill>
                  <a:srgbClr val="595959"/>
                </a:solidFill>
                <a:latin typeface="Lato"/>
                <a:ea typeface="Lato"/>
              </a:rPr>
              <a:t>1</a:t>
            </a:fld>
            <a:endParaRPr b="0" lang="en-US" sz="1000" spc="-1" strike="noStrike">
              <a:latin typeface="Times New Roman"/>
            </a:endParaRPr>
          </a:p>
        </p:txBody>
      </p:sp>
      <p:sp>
        <p:nvSpPr>
          <p:cNvPr id="130" name="CustomShape 3"/>
          <p:cNvSpPr/>
          <p:nvPr/>
        </p:nvSpPr>
        <p:spPr>
          <a:xfrm>
            <a:off x="436680" y="622080"/>
            <a:ext cx="2999520" cy="579240"/>
          </a:xfrm>
          <a:prstGeom prst="rect">
            <a:avLst/>
          </a:prstGeom>
          <a:noFill/>
          <a:ln>
            <a:noFill/>
          </a:ln>
        </p:spPr>
        <p:style>
          <a:lnRef idx="0"/>
          <a:fillRef idx="0"/>
          <a:effectRef idx="0"/>
          <a:fontRef idx="minor"/>
        </p:style>
        <p:txBody>
          <a:bodyPr tIns="91440" bIns="91440"/>
          <a:p>
            <a:pPr>
              <a:lnSpc>
                <a:spcPct val="100000"/>
              </a:lnSpc>
            </a:pPr>
            <a:r>
              <a:rPr b="1" lang="en-US" sz="2600" spc="-1" strike="noStrike">
                <a:solidFill>
                  <a:srgbClr val="1a1a1a"/>
                </a:solidFill>
                <a:latin typeface="Raleway"/>
                <a:ea typeface="Raleway"/>
              </a:rPr>
              <a:t>Contents</a:t>
            </a:r>
            <a:endParaRPr b="0" lang="en-US" sz="26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729360" y="1318680"/>
            <a:ext cx="7688520" cy="534960"/>
          </a:xfrm>
          <a:prstGeom prst="rect">
            <a:avLst/>
          </a:prstGeom>
          <a:noFill/>
          <a:ln>
            <a:noFill/>
          </a:ln>
        </p:spPr>
        <p:txBody>
          <a:bodyPr tIns="91440" bIns="91440">
            <a:normAutofit/>
          </a:bodyPr>
          <a:p>
            <a:pPr>
              <a:lnSpc>
                <a:spcPct val="100000"/>
              </a:lnSpc>
            </a:pPr>
            <a:r>
              <a:rPr b="1" lang="en-US" sz="2600" spc="-1" strike="noStrike">
                <a:solidFill>
                  <a:srgbClr val="1a1a1a"/>
                </a:solidFill>
                <a:latin typeface="Raleway"/>
                <a:ea typeface="Raleway"/>
              </a:rPr>
              <a:t>Introduction</a:t>
            </a:r>
            <a:endParaRPr b="0" lang="en-US" sz="2600" spc="-1" strike="noStrike">
              <a:solidFill>
                <a:srgbClr val="000000"/>
              </a:solidFill>
              <a:latin typeface="Arial"/>
            </a:endParaRPr>
          </a:p>
        </p:txBody>
      </p:sp>
      <p:sp>
        <p:nvSpPr>
          <p:cNvPr id="132" name="TextShape 2"/>
          <p:cNvSpPr txBox="1"/>
          <p:nvPr/>
        </p:nvSpPr>
        <p:spPr>
          <a:xfrm>
            <a:off x="729360" y="2079000"/>
            <a:ext cx="7688520" cy="2260800"/>
          </a:xfrm>
          <a:prstGeom prst="rect">
            <a:avLst/>
          </a:prstGeom>
          <a:noFill/>
          <a:ln>
            <a:noFill/>
          </a:ln>
        </p:spPr>
        <p:txBody>
          <a:bodyPr rIns="1306440" tIns="91440" bIns="91440">
            <a:normAutofit/>
          </a:bodyPr>
          <a:p>
            <a:pPr marL="457200" indent="-317160" algn="just">
              <a:lnSpc>
                <a:spcPct val="115000"/>
              </a:lnSpc>
              <a:buClr>
                <a:srgbClr val="595959"/>
              </a:buClr>
              <a:buFont typeface="Arial"/>
              <a:buChar char="●"/>
            </a:pPr>
            <a:r>
              <a:rPr b="0" lang="en-US" sz="1400" spc="-1" strike="noStrike">
                <a:solidFill>
                  <a:srgbClr val="595959"/>
                </a:solidFill>
                <a:latin typeface="Arial"/>
                <a:ea typeface="Arial"/>
              </a:rPr>
              <a:t>Retinal Blood Vessel Segmentation can be of greater importance because it carries vital information about many chronic disorders like Diabetic retinopathy (DR) .</a:t>
            </a:r>
            <a:endParaRPr b="0" lang="en-US" sz="1400" spc="-1" strike="noStrike">
              <a:solidFill>
                <a:srgbClr val="000000"/>
              </a:solidFill>
              <a:latin typeface="Arial"/>
            </a:endParaRPr>
          </a:p>
          <a:p>
            <a:pPr marL="457200" algn="just">
              <a:lnSpc>
                <a:spcPct val="115000"/>
              </a:lnSpc>
            </a:pPr>
            <a:endParaRPr b="0" lang="en-US" sz="1400" spc="-1" strike="noStrike">
              <a:solidFill>
                <a:srgbClr val="000000"/>
              </a:solidFill>
              <a:latin typeface="Arial"/>
            </a:endParaRPr>
          </a:p>
          <a:p>
            <a:pPr marL="457200" indent="-317160" algn="just">
              <a:lnSpc>
                <a:spcPct val="115000"/>
              </a:lnSpc>
              <a:buClr>
                <a:srgbClr val="595959"/>
              </a:buClr>
              <a:buFont typeface="Arial"/>
              <a:buChar char="●"/>
            </a:pPr>
            <a:r>
              <a:rPr b="0" lang="en-US" sz="1400" spc="-1" strike="noStrike">
                <a:solidFill>
                  <a:srgbClr val="595959"/>
                </a:solidFill>
                <a:latin typeface="Arial"/>
                <a:ea typeface="Arial"/>
              </a:rPr>
              <a:t>For prediction of the early stage of these diseases, it’s important to segment the vessels from the fundus image in order to visualize the microaneurysms.</a:t>
            </a:r>
            <a:endParaRPr b="0" lang="en-US" sz="1400" spc="-1" strike="noStrike">
              <a:solidFill>
                <a:srgbClr val="000000"/>
              </a:solidFill>
              <a:latin typeface="Arial"/>
            </a:endParaRPr>
          </a:p>
        </p:txBody>
      </p:sp>
      <p:sp>
        <p:nvSpPr>
          <p:cNvPr id="133" name="TextShape 3"/>
          <p:cNvSpPr txBox="1"/>
          <p:nvPr/>
        </p:nvSpPr>
        <p:spPr>
          <a:xfrm>
            <a:off x="8536320" y="4749840"/>
            <a:ext cx="548280" cy="393120"/>
          </a:xfrm>
          <a:prstGeom prst="rect">
            <a:avLst/>
          </a:prstGeom>
          <a:noFill/>
          <a:ln>
            <a:noFill/>
          </a:ln>
        </p:spPr>
        <p:txBody>
          <a:bodyPr tIns="91440" bIns="91440" anchor="ctr">
            <a:normAutofit/>
          </a:bodyPr>
          <a:p>
            <a:pPr algn="r">
              <a:lnSpc>
                <a:spcPct val="100000"/>
              </a:lnSpc>
            </a:pPr>
            <a:fld id="{3E7635D3-FF20-4BF8-A972-414478F54A0F}" type="slidenum">
              <a:rPr b="0" lang="en-US" sz="1000" spc="-1" strike="noStrike">
                <a:solidFill>
                  <a:srgbClr val="595959"/>
                </a:solidFill>
                <a:latin typeface="Lato"/>
                <a:ea typeface="Lato"/>
              </a:rPr>
              <a:t>1</a:t>
            </a:fld>
            <a:endParaRPr b="0" lang="en-US" sz="1000" spc="-1" strike="noStrike">
              <a:latin typeface="Times New Roman"/>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456840" y="1318680"/>
            <a:ext cx="7688520" cy="534960"/>
          </a:xfrm>
          <a:prstGeom prst="rect">
            <a:avLst/>
          </a:prstGeom>
          <a:noFill/>
          <a:ln>
            <a:noFill/>
          </a:ln>
        </p:spPr>
        <p:txBody>
          <a:bodyPr tIns="91440" bIns="91440">
            <a:normAutofit/>
          </a:bodyPr>
          <a:p>
            <a:pPr>
              <a:lnSpc>
                <a:spcPct val="100000"/>
              </a:lnSpc>
            </a:pPr>
            <a:r>
              <a:rPr b="1" lang="en-US" sz="2600" spc="-1" strike="noStrike">
                <a:solidFill>
                  <a:srgbClr val="1a1a1a"/>
                </a:solidFill>
                <a:latin typeface="Raleway"/>
                <a:ea typeface="Raleway"/>
              </a:rPr>
              <a:t>Problem Statement</a:t>
            </a:r>
            <a:endParaRPr b="0" lang="en-US" sz="2600" spc="-1" strike="noStrike">
              <a:solidFill>
                <a:srgbClr val="000000"/>
              </a:solidFill>
              <a:latin typeface="Arial"/>
            </a:endParaRPr>
          </a:p>
        </p:txBody>
      </p:sp>
      <p:sp>
        <p:nvSpPr>
          <p:cNvPr id="135" name="TextShape 2"/>
          <p:cNvSpPr txBox="1"/>
          <p:nvPr/>
        </p:nvSpPr>
        <p:spPr>
          <a:xfrm>
            <a:off x="456840" y="1854000"/>
            <a:ext cx="8592840" cy="3489120"/>
          </a:xfrm>
          <a:prstGeom prst="rect">
            <a:avLst/>
          </a:prstGeom>
          <a:noFill/>
          <a:ln>
            <a:noFill/>
          </a:ln>
        </p:spPr>
        <p:txBody>
          <a:bodyPr tIns="91440" bIns="91440">
            <a:normAutofit/>
          </a:bodyPr>
          <a:p>
            <a:pPr>
              <a:lnSpc>
                <a:spcPct val="115000"/>
              </a:lnSpc>
            </a:pPr>
            <a:r>
              <a:rPr b="1" lang="en-US" sz="1600" spc="-1" strike="noStrike">
                <a:solidFill>
                  <a:srgbClr val="595959"/>
                </a:solidFill>
                <a:latin typeface="Arial"/>
                <a:ea typeface="Arial"/>
              </a:rPr>
              <a:t>Segmentation of blood vessel</a:t>
            </a:r>
            <a:endParaRPr b="0" lang="en-US" sz="1600" spc="-1" strike="noStrike">
              <a:solidFill>
                <a:srgbClr val="000000"/>
              </a:solidFill>
              <a:latin typeface="Arial"/>
            </a:endParaRPr>
          </a:p>
          <a:p>
            <a:pPr>
              <a:lnSpc>
                <a:spcPct val="115000"/>
              </a:lnSpc>
              <a:spcBef>
                <a:spcPts val="1199"/>
              </a:spcBef>
            </a:pPr>
            <a:r>
              <a:rPr b="0" lang="en-US" sz="1400" spc="-1" strike="noStrike">
                <a:solidFill>
                  <a:srgbClr val="595959"/>
                </a:solidFill>
                <a:latin typeface="Arial"/>
                <a:ea typeface="Arial"/>
              </a:rPr>
              <a:t>           </a:t>
            </a:r>
            <a:r>
              <a:rPr b="1" lang="en-US" sz="2800" spc="-1" strike="noStrike">
                <a:solidFill>
                  <a:srgbClr val="595959"/>
                </a:solidFill>
                <a:latin typeface="Arial"/>
                <a:ea typeface="Arial"/>
              </a:rPr>
              <a:t> </a:t>
            </a:r>
            <a:r>
              <a:rPr b="1" lang="en-US" sz="2500" spc="-1" strike="noStrike">
                <a:solidFill>
                  <a:srgbClr val="595959"/>
                </a:solidFill>
                <a:latin typeface="Arial"/>
                <a:ea typeface="Arial"/>
              </a:rPr>
              <a:t>Why?</a:t>
            </a:r>
            <a:endParaRPr b="0" lang="en-US" sz="2500" spc="-1" strike="noStrike">
              <a:solidFill>
                <a:srgbClr val="000000"/>
              </a:solidFill>
              <a:latin typeface="Arial"/>
            </a:endParaRPr>
          </a:p>
          <a:p>
            <a:pPr>
              <a:lnSpc>
                <a:spcPct val="115000"/>
              </a:lnSpc>
              <a:spcBef>
                <a:spcPts val="1199"/>
              </a:spcBef>
            </a:pPr>
            <a:r>
              <a:rPr b="1" lang="en-US" sz="1400" spc="-1" strike="noStrike">
                <a:solidFill>
                  <a:srgbClr val="595959"/>
                </a:solidFill>
                <a:latin typeface="Arial"/>
                <a:ea typeface="Arial"/>
              </a:rPr>
              <a:t>→ </a:t>
            </a:r>
            <a:r>
              <a:rPr b="1" lang="en-US" sz="1400" spc="-1" strike="noStrike">
                <a:solidFill>
                  <a:srgbClr val="595959"/>
                </a:solidFill>
                <a:latin typeface="Arial"/>
                <a:ea typeface="Arial"/>
              </a:rPr>
              <a:t>DIABETIC RETINOPATHY</a:t>
            </a:r>
            <a:endParaRPr b="0" lang="en-US" sz="1400" spc="-1" strike="noStrike">
              <a:solidFill>
                <a:srgbClr val="000000"/>
              </a:solidFill>
              <a:latin typeface="Arial"/>
            </a:endParaRPr>
          </a:p>
          <a:p>
            <a:pPr>
              <a:lnSpc>
                <a:spcPct val="115000"/>
              </a:lnSpc>
              <a:spcBef>
                <a:spcPts val="1199"/>
              </a:spcBef>
            </a:pPr>
            <a:r>
              <a:rPr b="1" lang="en-US" sz="1400" spc="-1" strike="noStrike">
                <a:solidFill>
                  <a:srgbClr val="595959"/>
                </a:solidFill>
                <a:latin typeface="Arial"/>
                <a:ea typeface="Arial"/>
              </a:rPr>
              <a:t>→ </a:t>
            </a:r>
            <a:r>
              <a:rPr b="1" lang="en-US" sz="1400" spc="-1" strike="noStrike">
                <a:solidFill>
                  <a:srgbClr val="595959"/>
                </a:solidFill>
                <a:latin typeface="Arial"/>
                <a:ea typeface="Arial"/>
              </a:rPr>
              <a:t>GLAUCOMA</a:t>
            </a:r>
            <a:endParaRPr b="0" lang="en-US" sz="1400" spc="-1" strike="noStrike">
              <a:solidFill>
                <a:srgbClr val="000000"/>
              </a:solidFill>
              <a:latin typeface="Arial"/>
            </a:endParaRPr>
          </a:p>
          <a:p>
            <a:pPr>
              <a:lnSpc>
                <a:spcPct val="115000"/>
              </a:lnSpc>
              <a:spcBef>
                <a:spcPts val="1199"/>
              </a:spcBef>
            </a:pPr>
            <a:r>
              <a:rPr b="1" lang="en-US" sz="1400" spc="-1" strike="noStrike">
                <a:solidFill>
                  <a:srgbClr val="595959"/>
                </a:solidFill>
                <a:latin typeface="Arial"/>
                <a:ea typeface="Arial"/>
              </a:rPr>
              <a:t>→ </a:t>
            </a:r>
            <a:r>
              <a:rPr b="1" lang="en-US" sz="1400" spc="-1" strike="noStrike">
                <a:solidFill>
                  <a:srgbClr val="595959"/>
                </a:solidFill>
                <a:latin typeface="Arial"/>
                <a:ea typeface="Arial"/>
              </a:rPr>
              <a:t>HYPERTENSIVE RETINOPATHY</a:t>
            </a:r>
            <a:endParaRPr b="0" lang="en-US" sz="1400" spc="-1" strike="noStrike">
              <a:solidFill>
                <a:srgbClr val="000000"/>
              </a:solidFill>
              <a:latin typeface="Arial"/>
            </a:endParaRPr>
          </a:p>
          <a:p>
            <a:pPr>
              <a:lnSpc>
                <a:spcPct val="115000"/>
              </a:lnSpc>
              <a:spcBef>
                <a:spcPts val="1199"/>
              </a:spcBef>
            </a:pPr>
            <a:endParaRPr b="0" lang="en-US" sz="1400" spc="-1" strike="noStrike">
              <a:solidFill>
                <a:srgbClr val="000000"/>
              </a:solidFill>
              <a:latin typeface="Arial"/>
            </a:endParaRPr>
          </a:p>
          <a:p>
            <a:pPr>
              <a:lnSpc>
                <a:spcPct val="115000"/>
              </a:lnSpc>
              <a:spcBef>
                <a:spcPts val="1199"/>
              </a:spcBef>
              <a:spcAft>
                <a:spcPts val="1199"/>
              </a:spcAft>
            </a:pPr>
            <a:endParaRPr b="0" lang="en-US" sz="1400" spc="-1" strike="noStrike">
              <a:solidFill>
                <a:srgbClr val="000000"/>
              </a:solidFill>
              <a:latin typeface="Arial"/>
            </a:endParaRPr>
          </a:p>
        </p:txBody>
      </p:sp>
      <p:pic>
        <p:nvPicPr>
          <p:cNvPr id="136" name="Google Shape;109;p16" descr=""/>
          <p:cNvPicPr/>
          <p:nvPr/>
        </p:nvPicPr>
        <p:blipFill>
          <a:blip r:embed="rId1"/>
          <a:stretch/>
        </p:blipFill>
        <p:spPr>
          <a:xfrm>
            <a:off x="3494520" y="2248200"/>
            <a:ext cx="1867680" cy="1831320"/>
          </a:xfrm>
          <a:prstGeom prst="rect">
            <a:avLst/>
          </a:prstGeom>
          <a:ln>
            <a:noFill/>
          </a:ln>
        </p:spPr>
      </p:pic>
      <p:pic>
        <p:nvPicPr>
          <p:cNvPr id="137" name="Google Shape;110;p16" descr=""/>
          <p:cNvPicPr/>
          <p:nvPr/>
        </p:nvPicPr>
        <p:blipFill>
          <a:blip r:embed="rId2"/>
          <a:stretch/>
        </p:blipFill>
        <p:spPr>
          <a:xfrm>
            <a:off x="7080480" y="2248200"/>
            <a:ext cx="1807200" cy="1831320"/>
          </a:xfrm>
          <a:prstGeom prst="rect">
            <a:avLst/>
          </a:prstGeom>
          <a:ln>
            <a:noFill/>
          </a:ln>
        </p:spPr>
      </p:pic>
      <p:sp>
        <p:nvSpPr>
          <p:cNvPr id="138" name="CustomShape 3"/>
          <p:cNvSpPr/>
          <p:nvPr/>
        </p:nvSpPr>
        <p:spPr>
          <a:xfrm>
            <a:off x="5490720" y="3133800"/>
            <a:ext cx="1442880" cy="240480"/>
          </a:xfrm>
          <a:prstGeom prst="rightArrow">
            <a:avLst>
              <a:gd name="adj1" fmla="val 50000"/>
              <a:gd name="adj2" fmla="val 50000"/>
            </a:avLst>
          </a:prstGeom>
          <a:solidFill>
            <a:schemeClr val="accent3"/>
          </a:solidFill>
          <a:ln w="9360">
            <a:solidFill>
              <a:schemeClr val="dk2"/>
            </a:solidFill>
            <a:round/>
          </a:ln>
        </p:spPr>
        <p:style>
          <a:lnRef idx="0"/>
          <a:fillRef idx="0"/>
          <a:effectRef idx="0"/>
          <a:fontRef idx="minor"/>
        </p:style>
      </p:sp>
      <p:sp>
        <p:nvSpPr>
          <p:cNvPr id="139" name="CustomShape 4"/>
          <p:cNvSpPr/>
          <p:nvPr/>
        </p:nvSpPr>
        <p:spPr>
          <a:xfrm>
            <a:off x="3723120" y="4318920"/>
            <a:ext cx="1692720" cy="396360"/>
          </a:xfrm>
          <a:prstGeom prst="rect">
            <a:avLst/>
          </a:prstGeom>
          <a:noFill/>
          <a:ln>
            <a:noFill/>
          </a:ln>
        </p:spPr>
        <p:style>
          <a:lnRef idx="0"/>
          <a:fillRef idx="0"/>
          <a:effectRef idx="0"/>
          <a:fontRef idx="minor"/>
        </p:style>
        <p:txBody>
          <a:bodyPr tIns="91440" bIns="91440"/>
          <a:p>
            <a:pPr>
              <a:lnSpc>
                <a:spcPct val="100000"/>
              </a:lnSpc>
            </a:pPr>
            <a:r>
              <a:rPr b="1" lang="en-US" sz="1400" spc="-1" strike="noStrike">
                <a:solidFill>
                  <a:srgbClr val="000000"/>
                </a:solidFill>
                <a:latin typeface="Lato"/>
                <a:ea typeface="Lato"/>
              </a:rPr>
              <a:t>GIVEN  INPUT</a:t>
            </a:r>
            <a:endParaRPr b="0" lang="en-US" sz="1400" spc="-1" strike="noStrike">
              <a:latin typeface="Arial"/>
            </a:endParaRPr>
          </a:p>
        </p:txBody>
      </p:sp>
      <p:sp>
        <p:nvSpPr>
          <p:cNvPr id="140" name="CustomShape 5"/>
          <p:cNvSpPr/>
          <p:nvPr/>
        </p:nvSpPr>
        <p:spPr>
          <a:xfrm>
            <a:off x="7223040" y="4318920"/>
            <a:ext cx="1692720" cy="396360"/>
          </a:xfrm>
          <a:prstGeom prst="rect">
            <a:avLst/>
          </a:prstGeom>
          <a:noFill/>
          <a:ln>
            <a:noFill/>
          </a:ln>
        </p:spPr>
        <p:style>
          <a:lnRef idx="0"/>
          <a:fillRef idx="0"/>
          <a:effectRef idx="0"/>
          <a:fontRef idx="minor"/>
        </p:style>
        <p:txBody>
          <a:bodyPr tIns="91440" bIns="91440"/>
          <a:p>
            <a:pPr>
              <a:lnSpc>
                <a:spcPct val="100000"/>
              </a:lnSpc>
            </a:pPr>
            <a:r>
              <a:rPr b="1" lang="en-US" sz="1400" spc="-1" strike="noStrike">
                <a:solidFill>
                  <a:srgbClr val="000000"/>
                </a:solidFill>
                <a:latin typeface="Lato"/>
                <a:ea typeface="Lato"/>
              </a:rPr>
              <a:t>TARGET OUTPUT</a:t>
            </a:r>
            <a:endParaRPr b="0" lang="en-US" sz="1400" spc="-1" strike="noStrike">
              <a:latin typeface="Arial"/>
            </a:endParaRPr>
          </a:p>
        </p:txBody>
      </p:sp>
      <p:sp>
        <p:nvSpPr>
          <p:cNvPr id="141" name="TextShape 6"/>
          <p:cNvSpPr txBox="1"/>
          <p:nvPr/>
        </p:nvSpPr>
        <p:spPr>
          <a:xfrm>
            <a:off x="8536320" y="4749840"/>
            <a:ext cx="548280" cy="393120"/>
          </a:xfrm>
          <a:prstGeom prst="rect">
            <a:avLst/>
          </a:prstGeom>
          <a:noFill/>
          <a:ln>
            <a:noFill/>
          </a:ln>
        </p:spPr>
        <p:txBody>
          <a:bodyPr tIns="91440" bIns="91440" anchor="ctr">
            <a:normAutofit/>
          </a:bodyPr>
          <a:p>
            <a:pPr algn="r">
              <a:lnSpc>
                <a:spcPct val="100000"/>
              </a:lnSpc>
            </a:pPr>
            <a:fld id="{B5575F32-208B-4127-8A65-6B1CBD264258}" type="slidenum">
              <a:rPr b="0" lang="en-US" sz="1000" spc="-1" strike="noStrike">
                <a:solidFill>
                  <a:srgbClr val="595959"/>
                </a:solidFill>
                <a:latin typeface="Lato"/>
                <a:ea typeface="Lato"/>
              </a:rPr>
              <a:t>1</a:t>
            </a:fld>
            <a:endParaRPr b="0" lang="en-US" sz="1000" spc="-1" strike="noStrike">
              <a:latin typeface="Times New Roman"/>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2" name="Google Shape;119;p17" descr=""/>
          <p:cNvPicPr/>
          <p:nvPr/>
        </p:nvPicPr>
        <p:blipFill>
          <a:blip r:embed="rId1"/>
          <a:stretch/>
        </p:blipFill>
        <p:spPr>
          <a:xfrm>
            <a:off x="1905480" y="535680"/>
            <a:ext cx="7011360" cy="4458240"/>
          </a:xfrm>
          <a:prstGeom prst="rect">
            <a:avLst/>
          </a:prstGeom>
          <a:ln>
            <a:noFill/>
          </a:ln>
        </p:spPr>
      </p:pic>
      <p:sp>
        <p:nvSpPr>
          <p:cNvPr id="143" name="CustomShape 1"/>
          <p:cNvSpPr/>
          <p:nvPr/>
        </p:nvSpPr>
        <p:spPr>
          <a:xfrm>
            <a:off x="236520" y="2428560"/>
            <a:ext cx="1528920" cy="1707120"/>
          </a:xfrm>
          <a:prstGeom prst="rect">
            <a:avLst/>
          </a:prstGeom>
          <a:noFill/>
          <a:ln>
            <a:noFill/>
          </a:ln>
        </p:spPr>
        <p:style>
          <a:lnRef idx="0"/>
          <a:fillRef idx="0"/>
          <a:effectRef idx="0"/>
          <a:fontRef idx="minor"/>
        </p:style>
        <p:txBody>
          <a:bodyPr tIns="91440" bIns="91440"/>
          <a:p>
            <a:pPr>
              <a:lnSpc>
                <a:spcPct val="100000"/>
              </a:lnSpc>
            </a:pPr>
            <a:r>
              <a:rPr b="1" lang="en-US" sz="2000" spc="-1" strike="noStrike">
                <a:solidFill>
                  <a:srgbClr val="000000"/>
                </a:solidFill>
                <a:latin typeface="Merriweather"/>
                <a:ea typeface="Merriweather"/>
              </a:rPr>
              <a:t>Basic Pipeline of the Algorithm</a:t>
            </a:r>
            <a:endParaRPr b="0" lang="en-US" sz="2000" spc="-1" strike="noStrike">
              <a:latin typeface="Arial"/>
            </a:endParaRPr>
          </a:p>
        </p:txBody>
      </p:sp>
      <p:sp>
        <p:nvSpPr>
          <p:cNvPr id="144" name="TextShape 2"/>
          <p:cNvSpPr txBox="1"/>
          <p:nvPr/>
        </p:nvSpPr>
        <p:spPr>
          <a:xfrm>
            <a:off x="8536320" y="4749840"/>
            <a:ext cx="548280" cy="393120"/>
          </a:xfrm>
          <a:prstGeom prst="rect">
            <a:avLst/>
          </a:prstGeom>
          <a:noFill/>
          <a:ln>
            <a:noFill/>
          </a:ln>
        </p:spPr>
        <p:txBody>
          <a:bodyPr tIns="91440" bIns="91440" anchor="ctr">
            <a:normAutofit/>
          </a:bodyPr>
          <a:p>
            <a:pPr algn="r">
              <a:lnSpc>
                <a:spcPct val="100000"/>
              </a:lnSpc>
            </a:pPr>
            <a:fld id="{38BE1419-12EB-44BD-A5AF-93001245AA20}" type="slidenum">
              <a:rPr b="0" lang="en-US" sz="1000" spc="-1" strike="noStrike">
                <a:solidFill>
                  <a:srgbClr val="595959"/>
                </a:solidFill>
                <a:latin typeface="Lato"/>
                <a:ea typeface="Lato"/>
              </a:rPr>
              <a:t>1</a:t>
            </a:fld>
            <a:endParaRPr b="0" lang="en-US" sz="1000" spc="-1" strike="noStrike">
              <a:latin typeface="Times New Roman"/>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424800" y="1242360"/>
            <a:ext cx="7688520" cy="534960"/>
          </a:xfrm>
          <a:prstGeom prst="rect">
            <a:avLst/>
          </a:prstGeom>
          <a:noFill/>
          <a:ln>
            <a:noFill/>
          </a:ln>
        </p:spPr>
        <p:txBody>
          <a:bodyPr tIns="91440" bIns="91440">
            <a:normAutofit/>
          </a:bodyPr>
          <a:p>
            <a:pPr>
              <a:lnSpc>
                <a:spcPct val="100000"/>
              </a:lnSpc>
            </a:pPr>
            <a:r>
              <a:rPr b="1" lang="en-US" sz="2600" spc="-1" strike="noStrike">
                <a:solidFill>
                  <a:srgbClr val="1a1a1a"/>
                </a:solidFill>
                <a:latin typeface="Raleway"/>
                <a:ea typeface="Raleway"/>
              </a:rPr>
              <a:t>Methodology</a:t>
            </a:r>
            <a:endParaRPr b="0" lang="en-US" sz="2600" spc="-1" strike="noStrike">
              <a:solidFill>
                <a:srgbClr val="000000"/>
              </a:solidFill>
              <a:latin typeface="Arial"/>
            </a:endParaRPr>
          </a:p>
        </p:txBody>
      </p:sp>
      <p:sp>
        <p:nvSpPr>
          <p:cNvPr id="146" name="TextShape 2"/>
          <p:cNvSpPr txBox="1"/>
          <p:nvPr/>
        </p:nvSpPr>
        <p:spPr>
          <a:xfrm>
            <a:off x="322920" y="2296800"/>
            <a:ext cx="5365080" cy="2260800"/>
          </a:xfrm>
          <a:prstGeom prst="rect">
            <a:avLst/>
          </a:prstGeom>
          <a:noFill/>
          <a:ln>
            <a:noFill/>
          </a:ln>
        </p:spPr>
        <p:txBody>
          <a:bodyPr tIns="91440" bIns="91440">
            <a:normAutofit/>
          </a:bodyPr>
          <a:p>
            <a:pPr>
              <a:lnSpc>
                <a:spcPct val="115000"/>
              </a:lnSpc>
            </a:pPr>
            <a:r>
              <a:rPr b="0" lang="en-US" sz="1300" spc="-1" strike="noStrike">
                <a:solidFill>
                  <a:srgbClr val="000000"/>
                </a:solidFill>
                <a:latin typeface="Arial"/>
                <a:ea typeface="Arial"/>
              </a:rPr>
              <a:t>In our implementation, we used simple image processing algorithms.</a:t>
            </a:r>
            <a:endParaRPr b="0" lang="en-US" sz="1300" spc="-1" strike="noStrike">
              <a:solidFill>
                <a:srgbClr val="000000"/>
              </a:solidFill>
              <a:latin typeface="Arial"/>
            </a:endParaRPr>
          </a:p>
          <a:p>
            <a:pPr>
              <a:lnSpc>
                <a:spcPct val="115000"/>
              </a:lnSpc>
              <a:spcBef>
                <a:spcPts val="1199"/>
              </a:spcBef>
            </a:pPr>
            <a:r>
              <a:rPr b="1" lang="en-US" sz="1500" spc="-1" strike="noStrike">
                <a:solidFill>
                  <a:srgbClr val="000000"/>
                </a:solidFill>
                <a:latin typeface="Arial"/>
                <a:ea typeface="Arial"/>
              </a:rPr>
              <a:t>1. The Green Channel</a:t>
            </a:r>
            <a:endParaRPr b="0" lang="en-US" sz="1500" spc="-1" strike="noStrike">
              <a:solidFill>
                <a:srgbClr val="000000"/>
              </a:solidFill>
              <a:latin typeface="Arial"/>
            </a:endParaRPr>
          </a:p>
          <a:p>
            <a:pPr>
              <a:lnSpc>
                <a:spcPct val="115000"/>
              </a:lnSpc>
              <a:spcBef>
                <a:spcPts val="1199"/>
              </a:spcBef>
              <a:spcAft>
                <a:spcPts val="1199"/>
              </a:spcAft>
            </a:pPr>
            <a:r>
              <a:rPr b="0" lang="en-US" sz="1300" spc="-1" strike="noStrike">
                <a:solidFill>
                  <a:srgbClr val="000000"/>
                </a:solidFill>
                <a:latin typeface="Arial"/>
                <a:ea typeface="Arial"/>
              </a:rPr>
              <a:t>The green band has the most necessary information related to the blood vessels in retinal image.</a:t>
            </a:r>
            <a:endParaRPr b="0" lang="en-US" sz="1300" spc="-1" strike="noStrike">
              <a:solidFill>
                <a:srgbClr val="000000"/>
              </a:solidFill>
              <a:latin typeface="Arial"/>
            </a:endParaRPr>
          </a:p>
        </p:txBody>
      </p:sp>
      <p:pic>
        <p:nvPicPr>
          <p:cNvPr id="147" name="Google Shape;128;p18" descr=""/>
          <p:cNvPicPr/>
          <p:nvPr/>
        </p:nvPicPr>
        <p:blipFill>
          <a:blip r:embed="rId1"/>
          <a:srcRect l="0" t="-3344" r="0" b="0"/>
          <a:stretch/>
        </p:blipFill>
        <p:spPr>
          <a:xfrm>
            <a:off x="5563800" y="700920"/>
            <a:ext cx="3304800" cy="3140280"/>
          </a:xfrm>
          <a:prstGeom prst="rect">
            <a:avLst/>
          </a:prstGeom>
          <a:ln>
            <a:noFill/>
          </a:ln>
        </p:spPr>
      </p:pic>
      <p:sp>
        <p:nvSpPr>
          <p:cNvPr id="148" name="CustomShape 3"/>
          <p:cNvSpPr/>
          <p:nvPr/>
        </p:nvSpPr>
        <p:spPr>
          <a:xfrm>
            <a:off x="5688000" y="2223720"/>
            <a:ext cx="1657080" cy="1617480"/>
          </a:xfrm>
          <a:prstGeom prst="ellipse">
            <a:avLst/>
          </a:prstGeom>
          <a:noFill/>
          <a:ln w="28440">
            <a:solidFill>
              <a:srgbClr val="00ff00"/>
            </a:solidFill>
            <a:round/>
          </a:ln>
        </p:spPr>
        <p:style>
          <a:lnRef idx="0"/>
          <a:fillRef idx="0"/>
          <a:effectRef idx="0"/>
          <a:fontRef idx="minor"/>
        </p:style>
      </p:sp>
      <p:sp>
        <p:nvSpPr>
          <p:cNvPr id="149" name="TextShape 4"/>
          <p:cNvSpPr txBox="1"/>
          <p:nvPr/>
        </p:nvSpPr>
        <p:spPr>
          <a:xfrm>
            <a:off x="8536320" y="4749840"/>
            <a:ext cx="548280" cy="393120"/>
          </a:xfrm>
          <a:prstGeom prst="rect">
            <a:avLst/>
          </a:prstGeom>
          <a:noFill/>
          <a:ln>
            <a:noFill/>
          </a:ln>
        </p:spPr>
        <p:txBody>
          <a:bodyPr tIns="91440" bIns="91440" anchor="ctr">
            <a:normAutofit/>
          </a:bodyPr>
          <a:p>
            <a:pPr algn="r">
              <a:lnSpc>
                <a:spcPct val="100000"/>
              </a:lnSpc>
            </a:pPr>
            <a:fld id="{1585C050-4746-4F3C-8A9E-419F1741E0E4}" type="slidenum">
              <a:rPr b="0" lang="en-US" sz="1000" spc="-1" strike="noStrike">
                <a:solidFill>
                  <a:srgbClr val="595959"/>
                </a:solidFill>
                <a:latin typeface="Lato"/>
                <a:ea typeface="Lato"/>
              </a:rPr>
              <a:t>1</a:t>
            </a:fld>
            <a:endParaRPr b="0" lang="en-US" sz="1000" spc="-1" strike="noStrike">
              <a:latin typeface="Times New Roman"/>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500760" y="1127160"/>
            <a:ext cx="7688520" cy="534960"/>
          </a:xfrm>
          <a:prstGeom prst="rect">
            <a:avLst/>
          </a:prstGeom>
          <a:noFill/>
          <a:ln>
            <a:noFill/>
          </a:ln>
        </p:spPr>
        <p:txBody>
          <a:bodyPr tIns="91440" bIns="91440">
            <a:normAutofit/>
          </a:bodyPr>
          <a:p>
            <a:pPr>
              <a:lnSpc>
                <a:spcPct val="100000"/>
              </a:lnSpc>
            </a:pPr>
            <a:r>
              <a:rPr b="1" lang="en-US" sz="2600" spc="-1" strike="noStrike">
                <a:solidFill>
                  <a:srgbClr val="1a1a1a"/>
                </a:solidFill>
                <a:latin typeface="Raleway"/>
                <a:ea typeface="Raleway"/>
              </a:rPr>
              <a:t>Methodology</a:t>
            </a:r>
            <a:endParaRPr b="0" lang="en-US" sz="2600" spc="-1" strike="noStrike">
              <a:solidFill>
                <a:srgbClr val="000000"/>
              </a:solidFill>
              <a:latin typeface="Arial"/>
            </a:endParaRPr>
          </a:p>
        </p:txBody>
      </p:sp>
      <p:sp>
        <p:nvSpPr>
          <p:cNvPr id="151" name="TextShape 2"/>
          <p:cNvSpPr txBox="1"/>
          <p:nvPr/>
        </p:nvSpPr>
        <p:spPr>
          <a:xfrm>
            <a:off x="286920" y="1710360"/>
            <a:ext cx="5715360" cy="3181680"/>
          </a:xfrm>
          <a:prstGeom prst="rect">
            <a:avLst/>
          </a:prstGeom>
          <a:noFill/>
          <a:ln>
            <a:noFill/>
          </a:ln>
        </p:spPr>
        <p:txBody>
          <a:bodyPr tIns="91440" bIns="91440">
            <a:normAutofit/>
          </a:bodyPr>
          <a:p>
            <a:pPr algn="just">
              <a:lnSpc>
                <a:spcPct val="115000"/>
              </a:lnSpc>
            </a:pPr>
            <a:r>
              <a:rPr b="1" lang="en-US" sz="1500" spc="-1" strike="noStrike">
                <a:solidFill>
                  <a:srgbClr val="000000"/>
                </a:solidFill>
                <a:latin typeface="Arial"/>
                <a:ea typeface="Arial"/>
              </a:rPr>
              <a:t>2. CLAHE(Contrast Limited Adaptive Histogram Equalization)</a:t>
            </a:r>
            <a:endParaRPr b="0" lang="en-US" sz="1500" spc="-1" strike="noStrike">
              <a:solidFill>
                <a:srgbClr val="000000"/>
              </a:solidFill>
              <a:latin typeface="Arial"/>
            </a:endParaRPr>
          </a:p>
          <a:p>
            <a:pPr algn="just">
              <a:lnSpc>
                <a:spcPct val="115000"/>
              </a:lnSpc>
              <a:spcBef>
                <a:spcPts val="1199"/>
              </a:spcBef>
            </a:pPr>
            <a:r>
              <a:rPr b="0" lang="en-US" sz="1410" spc="-1" strike="noStrike">
                <a:solidFill>
                  <a:srgbClr val="000000"/>
                </a:solidFill>
                <a:latin typeface="Arial"/>
                <a:ea typeface="Arial"/>
              </a:rPr>
              <a:t>It works on over-amplification of the contrast. CLAHE operates on small regions in the image, called tiles, rather than the entire image. The neighboring tiles are then combined using bilinear interpolation to remove the artificial boundaries.</a:t>
            </a:r>
            <a:endParaRPr b="0" lang="en-US" sz="1410" spc="-1" strike="noStrike">
              <a:solidFill>
                <a:srgbClr val="000000"/>
              </a:solidFill>
              <a:latin typeface="Arial"/>
            </a:endParaRPr>
          </a:p>
          <a:p>
            <a:pPr algn="just">
              <a:lnSpc>
                <a:spcPct val="115000"/>
              </a:lnSpc>
              <a:spcBef>
                <a:spcPts val="1199"/>
              </a:spcBef>
            </a:pPr>
            <a:r>
              <a:rPr b="1" lang="en-US" sz="1500" spc="-1" strike="noStrike">
                <a:solidFill>
                  <a:srgbClr val="000000"/>
                </a:solidFill>
                <a:latin typeface="Arial"/>
                <a:ea typeface="Arial"/>
              </a:rPr>
              <a:t>3. Adaptive Thresholding</a:t>
            </a:r>
            <a:endParaRPr b="0" lang="en-US" sz="1500" spc="-1" strike="noStrike">
              <a:solidFill>
                <a:srgbClr val="000000"/>
              </a:solidFill>
              <a:latin typeface="Arial"/>
            </a:endParaRPr>
          </a:p>
          <a:p>
            <a:pPr algn="just">
              <a:lnSpc>
                <a:spcPct val="115000"/>
              </a:lnSpc>
              <a:spcBef>
                <a:spcPts val="1199"/>
              </a:spcBef>
            </a:pPr>
            <a:r>
              <a:rPr b="0" lang="en-US" sz="1410" spc="-1" strike="noStrike">
                <a:solidFill>
                  <a:srgbClr val="202124"/>
                </a:solidFill>
                <a:latin typeface="Arial"/>
                <a:ea typeface="Arial"/>
              </a:rPr>
              <a:t>Adaptive thresholding is the method where the threshold value is calculated for smaller regions and therefore, there will be different threshold values for different regions.</a:t>
            </a:r>
            <a:endParaRPr b="0" lang="en-US" sz="1410" spc="-1" strike="noStrike">
              <a:solidFill>
                <a:srgbClr val="000000"/>
              </a:solidFill>
              <a:latin typeface="Arial"/>
            </a:endParaRPr>
          </a:p>
          <a:p>
            <a:pPr algn="just">
              <a:lnSpc>
                <a:spcPct val="115000"/>
              </a:lnSpc>
            </a:pPr>
            <a:endParaRPr b="0" lang="en-US" sz="1410" spc="-1" strike="noStrike">
              <a:solidFill>
                <a:srgbClr val="000000"/>
              </a:solidFill>
              <a:latin typeface="Arial"/>
            </a:endParaRPr>
          </a:p>
          <a:p>
            <a:pPr algn="just">
              <a:lnSpc>
                <a:spcPct val="100000"/>
              </a:lnSpc>
              <a:spcBef>
                <a:spcPts val="1199"/>
              </a:spcBef>
            </a:pPr>
            <a:endParaRPr b="0" lang="en-US" sz="1410" spc="-1" strike="noStrike">
              <a:solidFill>
                <a:srgbClr val="000000"/>
              </a:solidFill>
              <a:latin typeface="Arial"/>
            </a:endParaRPr>
          </a:p>
        </p:txBody>
      </p:sp>
      <p:pic>
        <p:nvPicPr>
          <p:cNvPr id="152" name="Google Shape;137;p19" descr=""/>
          <p:cNvPicPr/>
          <p:nvPr/>
        </p:nvPicPr>
        <p:blipFill>
          <a:blip r:embed="rId1"/>
          <a:stretch/>
        </p:blipFill>
        <p:spPr>
          <a:xfrm>
            <a:off x="6002640" y="622080"/>
            <a:ext cx="2059560" cy="2128680"/>
          </a:xfrm>
          <a:prstGeom prst="rect">
            <a:avLst/>
          </a:prstGeom>
          <a:ln>
            <a:noFill/>
          </a:ln>
        </p:spPr>
      </p:pic>
      <p:pic>
        <p:nvPicPr>
          <p:cNvPr id="153" name="Google Shape;138;p19" descr=""/>
          <p:cNvPicPr/>
          <p:nvPr/>
        </p:nvPicPr>
        <p:blipFill>
          <a:blip r:embed="rId2"/>
          <a:stretch/>
        </p:blipFill>
        <p:spPr>
          <a:xfrm>
            <a:off x="6002640" y="2894760"/>
            <a:ext cx="2059560" cy="2128680"/>
          </a:xfrm>
          <a:prstGeom prst="rect">
            <a:avLst/>
          </a:prstGeom>
          <a:ln>
            <a:noFill/>
          </a:ln>
        </p:spPr>
      </p:pic>
      <p:sp>
        <p:nvSpPr>
          <p:cNvPr id="154" name="TextShape 3"/>
          <p:cNvSpPr txBox="1"/>
          <p:nvPr/>
        </p:nvSpPr>
        <p:spPr>
          <a:xfrm>
            <a:off x="8536320" y="4749840"/>
            <a:ext cx="548280" cy="393120"/>
          </a:xfrm>
          <a:prstGeom prst="rect">
            <a:avLst/>
          </a:prstGeom>
          <a:noFill/>
          <a:ln>
            <a:noFill/>
          </a:ln>
        </p:spPr>
        <p:txBody>
          <a:bodyPr tIns="91440" bIns="91440" anchor="ctr">
            <a:normAutofit/>
          </a:bodyPr>
          <a:p>
            <a:pPr algn="r">
              <a:lnSpc>
                <a:spcPct val="100000"/>
              </a:lnSpc>
            </a:pPr>
            <a:fld id="{97A29C0D-98B6-4872-83F7-F245B0E6C6AA}" type="slidenum">
              <a:rPr b="0" lang="en-US" sz="1000" spc="-1" strike="noStrike">
                <a:solidFill>
                  <a:srgbClr val="595959"/>
                </a:solidFill>
                <a:latin typeface="Lato"/>
                <a:ea typeface="Lato"/>
              </a:rPr>
              <a:t>1</a:t>
            </a:fld>
            <a:endParaRPr b="0" lang="en-US" sz="1000" spc="-1" strike="noStrike">
              <a:latin typeface="Times New Roman"/>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500760" y="1186920"/>
            <a:ext cx="7688520" cy="534960"/>
          </a:xfrm>
          <a:prstGeom prst="rect">
            <a:avLst/>
          </a:prstGeom>
          <a:noFill/>
          <a:ln>
            <a:noFill/>
          </a:ln>
        </p:spPr>
        <p:txBody>
          <a:bodyPr tIns="91440" bIns="91440">
            <a:normAutofit/>
          </a:bodyPr>
          <a:p>
            <a:pPr>
              <a:lnSpc>
                <a:spcPct val="100000"/>
              </a:lnSpc>
            </a:pPr>
            <a:r>
              <a:rPr b="1" lang="en-US" sz="2600" spc="-1" strike="noStrike">
                <a:solidFill>
                  <a:srgbClr val="1a1a1a"/>
                </a:solidFill>
                <a:latin typeface="Raleway"/>
                <a:ea typeface="Raleway"/>
              </a:rPr>
              <a:t>Methodology</a:t>
            </a:r>
            <a:endParaRPr b="0" lang="en-US" sz="2600" spc="-1" strike="noStrike">
              <a:solidFill>
                <a:srgbClr val="000000"/>
              </a:solidFill>
              <a:latin typeface="Arial"/>
            </a:endParaRPr>
          </a:p>
        </p:txBody>
      </p:sp>
      <p:sp>
        <p:nvSpPr>
          <p:cNvPr id="156" name="TextShape 2"/>
          <p:cNvSpPr txBox="1"/>
          <p:nvPr/>
        </p:nvSpPr>
        <p:spPr>
          <a:xfrm>
            <a:off x="394560" y="1959120"/>
            <a:ext cx="5999760" cy="2968560"/>
          </a:xfrm>
          <a:prstGeom prst="rect">
            <a:avLst/>
          </a:prstGeom>
          <a:noFill/>
          <a:ln>
            <a:noFill/>
          </a:ln>
        </p:spPr>
        <p:txBody>
          <a:bodyPr tIns="91440" bIns="91440">
            <a:normAutofit/>
          </a:bodyPr>
          <a:p>
            <a:pPr algn="just">
              <a:lnSpc>
                <a:spcPct val="115000"/>
              </a:lnSpc>
            </a:pPr>
            <a:r>
              <a:rPr b="1" lang="en-US" sz="1500" spc="-1" strike="noStrike">
                <a:solidFill>
                  <a:srgbClr val="000000"/>
                </a:solidFill>
                <a:latin typeface="Arial"/>
                <a:ea typeface="Arial"/>
              </a:rPr>
              <a:t>4. Image Sharpening</a:t>
            </a:r>
            <a:endParaRPr b="0" lang="en-US" sz="1500" spc="-1" strike="noStrike">
              <a:solidFill>
                <a:srgbClr val="000000"/>
              </a:solidFill>
              <a:latin typeface="Arial"/>
            </a:endParaRPr>
          </a:p>
          <a:p>
            <a:pPr algn="just">
              <a:lnSpc>
                <a:spcPct val="115000"/>
              </a:lnSpc>
              <a:spcBef>
                <a:spcPts val="1199"/>
              </a:spcBef>
            </a:pPr>
            <a:r>
              <a:rPr b="0" lang="en-US" sz="1300" spc="-1" strike="noStrike">
                <a:solidFill>
                  <a:srgbClr val="000000"/>
                </a:solidFill>
                <a:latin typeface="Arial"/>
                <a:ea typeface="Arial"/>
              </a:rPr>
              <a:t>Sharpening the image with filter  [[-1,-1,-1],</a:t>
            </a:r>
            <a:endParaRPr b="0" lang="en-US" sz="1300" spc="-1" strike="noStrike">
              <a:solidFill>
                <a:srgbClr val="000000"/>
              </a:solidFill>
              <a:latin typeface="Arial"/>
            </a:endParaRPr>
          </a:p>
          <a:p>
            <a:pPr marL="1371600" indent="457200" algn="just">
              <a:lnSpc>
                <a:spcPct val="115000"/>
              </a:lnSpc>
            </a:pPr>
            <a:r>
              <a:rPr b="0" lang="en-US" sz="1300" spc="-1" strike="noStrike">
                <a:solidFill>
                  <a:srgbClr val="000000"/>
                </a:solidFill>
                <a:latin typeface="Arial"/>
                <a:ea typeface="Arial"/>
              </a:rPr>
              <a:t>             </a:t>
            </a:r>
            <a:r>
              <a:rPr b="0" lang="en-US" sz="1300" spc="-1" strike="noStrike">
                <a:solidFill>
                  <a:srgbClr val="000000"/>
                </a:solidFill>
                <a:latin typeface="Arial"/>
                <a:ea typeface="Arial"/>
              </a:rPr>
              <a:t>[-1, 9,-1],</a:t>
            </a:r>
            <a:endParaRPr b="0" lang="en-US" sz="1300" spc="-1" strike="noStrike">
              <a:solidFill>
                <a:srgbClr val="000000"/>
              </a:solidFill>
              <a:latin typeface="Arial"/>
            </a:endParaRPr>
          </a:p>
          <a:p>
            <a:pPr algn="just">
              <a:lnSpc>
                <a:spcPct val="115000"/>
              </a:lnSpc>
            </a:pPr>
            <a:r>
              <a:rPr b="0" lang="en-US" sz="1300" spc="-1" strike="noStrike">
                <a:solidFill>
                  <a:srgbClr val="000000"/>
                </a:solidFill>
                <a:latin typeface="Arial"/>
                <a:ea typeface="Arial"/>
              </a:rPr>
              <a:t>                                                     </a:t>
            </a:r>
            <a:r>
              <a:rPr b="0" lang="en-US" sz="1300" spc="-1" strike="noStrike">
                <a:solidFill>
                  <a:srgbClr val="000000"/>
                </a:solidFill>
                <a:latin typeface="Arial"/>
                <a:ea typeface="Arial"/>
              </a:rPr>
              <a:t>[-1,-1,-1]]</a:t>
            </a:r>
            <a:endParaRPr b="0" lang="en-US" sz="1300" spc="-1" strike="noStrike">
              <a:solidFill>
                <a:srgbClr val="000000"/>
              </a:solidFill>
              <a:latin typeface="Arial"/>
            </a:endParaRPr>
          </a:p>
          <a:p>
            <a:pPr algn="just">
              <a:lnSpc>
                <a:spcPct val="115000"/>
              </a:lnSpc>
            </a:pPr>
            <a:endParaRPr b="0" lang="en-US" sz="1300" spc="-1" strike="noStrike">
              <a:solidFill>
                <a:srgbClr val="000000"/>
              </a:solidFill>
              <a:latin typeface="Arial"/>
            </a:endParaRPr>
          </a:p>
          <a:p>
            <a:pPr algn="just">
              <a:lnSpc>
                <a:spcPct val="115000"/>
              </a:lnSpc>
            </a:pPr>
            <a:r>
              <a:rPr b="1" lang="en-US" sz="1500" spc="-1" strike="noStrike">
                <a:solidFill>
                  <a:srgbClr val="000000"/>
                </a:solidFill>
                <a:latin typeface="Arial"/>
                <a:ea typeface="Arial"/>
              </a:rPr>
              <a:t>5. Image Denoising using Wiener Filter</a:t>
            </a:r>
            <a:endParaRPr b="0" lang="en-US" sz="1500" spc="-1" strike="noStrike">
              <a:solidFill>
                <a:srgbClr val="000000"/>
              </a:solidFill>
              <a:latin typeface="Arial"/>
            </a:endParaRPr>
          </a:p>
          <a:p>
            <a:pPr algn="just">
              <a:lnSpc>
                <a:spcPct val="115000"/>
              </a:lnSpc>
              <a:spcBef>
                <a:spcPts val="1199"/>
              </a:spcBef>
            </a:pPr>
            <a:r>
              <a:rPr b="0" lang="en-US" sz="1300" spc="-1" strike="noStrike">
                <a:solidFill>
                  <a:srgbClr val="000000"/>
                </a:solidFill>
                <a:latin typeface="Arial"/>
                <a:ea typeface="Arial"/>
              </a:rPr>
              <a:t>The Wiener filtering executes an optimal tradeoff between inverse filtering and noise smoothing. It removes the additive noise and inverts the blurring simultaneously.</a:t>
            </a:r>
            <a:endParaRPr b="0" lang="en-US" sz="1300" spc="-1" strike="noStrike">
              <a:solidFill>
                <a:srgbClr val="000000"/>
              </a:solidFill>
              <a:latin typeface="Arial"/>
            </a:endParaRPr>
          </a:p>
          <a:p>
            <a:pPr algn="just">
              <a:lnSpc>
                <a:spcPct val="115000"/>
              </a:lnSpc>
            </a:pPr>
            <a:endParaRPr b="0" lang="en-US" sz="1300" spc="-1" strike="noStrike">
              <a:solidFill>
                <a:srgbClr val="000000"/>
              </a:solidFill>
              <a:latin typeface="Arial"/>
            </a:endParaRPr>
          </a:p>
          <a:p>
            <a:pPr algn="just">
              <a:lnSpc>
                <a:spcPct val="115000"/>
              </a:lnSpc>
              <a:spcBef>
                <a:spcPts val="1199"/>
              </a:spcBef>
              <a:spcAft>
                <a:spcPts val="1199"/>
              </a:spcAft>
            </a:pPr>
            <a:endParaRPr b="0" lang="en-US" sz="1300" spc="-1" strike="noStrike">
              <a:solidFill>
                <a:srgbClr val="000000"/>
              </a:solidFill>
              <a:latin typeface="Arial"/>
            </a:endParaRPr>
          </a:p>
        </p:txBody>
      </p:sp>
      <p:pic>
        <p:nvPicPr>
          <p:cNvPr id="157" name="Google Shape;146;p20" descr=""/>
          <p:cNvPicPr/>
          <p:nvPr/>
        </p:nvPicPr>
        <p:blipFill>
          <a:blip r:embed="rId1"/>
          <a:stretch/>
        </p:blipFill>
        <p:spPr>
          <a:xfrm>
            <a:off x="6394680" y="538200"/>
            <a:ext cx="2240640" cy="2315880"/>
          </a:xfrm>
          <a:prstGeom prst="rect">
            <a:avLst/>
          </a:prstGeom>
          <a:ln>
            <a:noFill/>
          </a:ln>
        </p:spPr>
      </p:pic>
      <p:pic>
        <p:nvPicPr>
          <p:cNvPr id="158" name="Google Shape;147;p20" descr=""/>
          <p:cNvPicPr/>
          <p:nvPr/>
        </p:nvPicPr>
        <p:blipFill>
          <a:blip r:embed="rId2"/>
          <a:stretch/>
        </p:blipFill>
        <p:spPr>
          <a:xfrm>
            <a:off x="6394680" y="2976120"/>
            <a:ext cx="2240640" cy="2071440"/>
          </a:xfrm>
          <a:prstGeom prst="rect">
            <a:avLst/>
          </a:prstGeom>
          <a:ln>
            <a:noFill/>
          </a:ln>
        </p:spPr>
      </p:pic>
      <p:sp>
        <p:nvSpPr>
          <p:cNvPr id="159" name="TextShape 3"/>
          <p:cNvSpPr txBox="1"/>
          <p:nvPr/>
        </p:nvSpPr>
        <p:spPr>
          <a:xfrm>
            <a:off x="8536320" y="4749840"/>
            <a:ext cx="548280" cy="393120"/>
          </a:xfrm>
          <a:prstGeom prst="rect">
            <a:avLst/>
          </a:prstGeom>
          <a:noFill/>
          <a:ln>
            <a:noFill/>
          </a:ln>
        </p:spPr>
        <p:txBody>
          <a:bodyPr tIns="91440" bIns="91440" anchor="ctr">
            <a:normAutofit/>
          </a:bodyPr>
          <a:p>
            <a:pPr algn="r">
              <a:lnSpc>
                <a:spcPct val="100000"/>
              </a:lnSpc>
            </a:pPr>
            <a:fld id="{6FF03495-424B-43B0-ABBA-1BD6C6F05B72}" type="slidenum">
              <a:rPr b="0" lang="en-US" sz="1000" spc="-1" strike="noStrike">
                <a:solidFill>
                  <a:srgbClr val="595959"/>
                </a:solidFill>
                <a:latin typeface="Lato"/>
                <a:ea typeface="Lato"/>
              </a:rPr>
              <a:t>1</a:t>
            </a:fld>
            <a:endParaRPr b="0" lang="en-US" sz="1000" spc="-1" strike="noStrike">
              <a:latin typeface="Times New Roman"/>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556200" y="1166040"/>
            <a:ext cx="7688520" cy="534960"/>
          </a:xfrm>
          <a:prstGeom prst="rect">
            <a:avLst/>
          </a:prstGeom>
          <a:noFill/>
          <a:ln>
            <a:noFill/>
          </a:ln>
        </p:spPr>
        <p:txBody>
          <a:bodyPr tIns="91440" bIns="91440">
            <a:normAutofit/>
          </a:bodyPr>
          <a:p>
            <a:pPr>
              <a:lnSpc>
                <a:spcPct val="100000"/>
              </a:lnSpc>
            </a:pPr>
            <a:r>
              <a:rPr b="1" lang="en-US" sz="2600" spc="-1" strike="noStrike">
                <a:solidFill>
                  <a:srgbClr val="1a1a1a"/>
                </a:solidFill>
                <a:latin typeface="Raleway"/>
                <a:ea typeface="Raleway"/>
              </a:rPr>
              <a:t>Methodology</a:t>
            </a:r>
            <a:endParaRPr b="0" lang="en-US" sz="2600" spc="-1" strike="noStrike">
              <a:solidFill>
                <a:srgbClr val="000000"/>
              </a:solidFill>
              <a:latin typeface="Arial"/>
            </a:endParaRPr>
          </a:p>
        </p:txBody>
      </p:sp>
      <p:sp>
        <p:nvSpPr>
          <p:cNvPr id="161" name="TextShape 2"/>
          <p:cNvSpPr txBox="1"/>
          <p:nvPr/>
        </p:nvSpPr>
        <p:spPr>
          <a:xfrm>
            <a:off x="430560" y="1971360"/>
            <a:ext cx="6000840" cy="2968560"/>
          </a:xfrm>
          <a:prstGeom prst="rect">
            <a:avLst/>
          </a:prstGeom>
          <a:noFill/>
          <a:ln>
            <a:noFill/>
          </a:ln>
        </p:spPr>
        <p:txBody>
          <a:bodyPr tIns="91440" bIns="91440"/>
          <a:p>
            <a:pPr algn="just">
              <a:lnSpc>
                <a:spcPct val="95000"/>
              </a:lnSpc>
            </a:pPr>
            <a:r>
              <a:rPr b="1" lang="en-US" sz="1500" spc="-1" strike="noStrike">
                <a:solidFill>
                  <a:srgbClr val="000000"/>
                </a:solidFill>
                <a:latin typeface="Arial"/>
                <a:ea typeface="Arial"/>
              </a:rPr>
              <a:t>6. Otsu thresholding</a:t>
            </a:r>
            <a:endParaRPr b="0" lang="en-US" sz="1500" spc="-1" strike="noStrike">
              <a:solidFill>
                <a:srgbClr val="000000"/>
              </a:solidFill>
              <a:latin typeface="Arial"/>
            </a:endParaRPr>
          </a:p>
          <a:p>
            <a:pPr algn="just">
              <a:lnSpc>
                <a:spcPct val="95000"/>
              </a:lnSpc>
              <a:spcBef>
                <a:spcPts val="1199"/>
              </a:spcBef>
            </a:pPr>
            <a:r>
              <a:rPr b="0" lang="en-US" sz="1300" spc="-1" strike="noStrike">
                <a:solidFill>
                  <a:srgbClr val="000000"/>
                </a:solidFill>
                <a:latin typeface="Arial"/>
                <a:ea typeface="Arial"/>
              </a:rPr>
              <a:t>Otsu's thresholding method involves iterating through all the possible threshold values and calculating a measure of the pixels that either fall in foreground or background.</a:t>
            </a:r>
            <a:endParaRPr b="0" lang="en-US" sz="1300" spc="-1" strike="noStrike">
              <a:solidFill>
                <a:srgbClr val="000000"/>
              </a:solidFill>
              <a:latin typeface="Arial"/>
            </a:endParaRPr>
          </a:p>
          <a:p>
            <a:pPr algn="just">
              <a:lnSpc>
                <a:spcPct val="95000"/>
              </a:lnSpc>
              <a:spcBef>
                <a:spcPts val="1199"/>
              </a:spcBef>
            </a:pPr>
            <a:r>
              <a:rPr b="1" lang="en-US" sz="1500" spc="-1" strike="noStrike">
                <a:solidFill>
                  <a:srgbClr val="000000"/>
                </a:solidFill>
                <a:latin typeface="Arial"/>
                <a:ea typeface="Arial"/>
              </a:rPr>
              <a:t>7. Morphological opening</a:t>
            </a:r>
            <a:endParaRPr b="0" lang="en-US" sz="1500" spc="-1" strike="noStrike">
              <a:solidFill>
                <a:srgbClr val="000000"/>
              </a:solidFill>
              <a:latin typeface="Arial"/>
            </a:endParaRPr>
          </a:p>
          <a:p>
            <a:pPr algn="just">
              <a:lnSpc>
                <a:spcPct val="95000"/>
              </a:lnSpc>
              <a:spcBef>
                <a:spcPts val="1199"/>
              </a:spcBef>
              <a:spcAft>
                <a:spcPts val="1199"/>
              </a:spcAft>
            </a:pPr>
            <a:r>
              <a:rPr b="0" lang="en-US" sz="1300" spc="-1" strike="noStrike">
                <a:solidFill>
                  <a:srgbClr val="202124"/>
                </a:solidFill>
                <a:latin typeface="Arial"/>
                <a:ea typeface="Arial"/>
              </a:rPr>
              <a:t>Opening removes small objects from the foreground (usually taken as the bright pixels) of an image, placing them in the background.</a:t>
            </a:r>
            <a:endParaRPr b="0" lang="en-US" sz="1300" spc="-1" strike="noStrike">
              <a:solidFill>
                <a:srgbClr val="000000"/>
              </a:solidFill>
              <a:latin typeface="Arial"/>
            </a:endParaRPr>
          </a:p>
        </p:txBody>
      </p:sp>
      <p:pic>
        <p:nvPicPr>
          <p:cNvPr id="162" name="Google Shape;155;p21" descr=""/>
          <p:cNvPicPr/>
          <p:nvPr/>
        </p:nvPicPr>
        <p:blipFill>
          <a:blip r:embed="rId1"/>
          <a:stretch/>
        </p:blipFill>
        <p:spPr>
          <a:xfrm>
            <a:off x="6431400" y="588960"/>
            <a:ext cx="2099880" cy="2170440"/>
          </a:xfrm>
          <a:prstGeom prst="rect">
            <a:avLst/>
          </a:prstGeom>
          <a:ln>
            <a:noFill/>
          </a:ln>
        </p:spPr>
      </p:pic>
      <p:pic>
        <p:nvPicPr>
          <p:cNvPr id="163" name="Google Shape;156;p21" descr=""/>
          <p:cNvPicPr/>
          <p:nvPr/>
        </p:nvPicPr>
        <p:blipFill>
          <a:blip r:embed="rId2"/>
          <a:stretch/>
        </p:blipFill>
        <p:spPr>
          <a:xfrm>
            <a:off x="6431400" y="2826720"/>
            <a:ext cx="2099880" cy="2170440"/>
          </a:xfrm>
          <a:prstGeom prst="rect">
            <a:avLst/>
          </a:prstGeom>
          <a:ln>
            <a:noFill/>
          </a:ln>
        </p:spPr>
      </p:pic>
      <p:sp>
        <p:nvSpPr>
          <p:cNvPr id="164" name="TextShape 3"/>
          <p:cNvSpPr txBox="1"/>
          <p:nvPr/>
        </p:nvSpPr>
        <p:spPr>
          <a:xfrm>
            <a:off x="8536320" y="4749840"/>
            <a:ext cx="548280" cy="393120"/>
          </a:xfrm>
          <a:prstGeom prst="rect">
            <a:avLst/>
          </a:prstGeom>
          <a:noFill/>
          <a:ln>
            <a:noFill/>
          </a:ln>
        </p:spPr>
        <p:txBody>
          <a:bodyPr tIns="91440" bIns="91440" anchor="ctr">
            <a:normAutofit/>
          </a:bodyPr>
          <a:p>
            <a:pPr algn="r">
              <a:lnSpc>
                <a:spcPct val="100000"/>
              </a:lnSpc>
            </a:pPr>
            <a:fld id="{7FEFA87A-53D8-43BF-819C-EB09D6B36135}" type="slidenum">
              <a:rPr b="0" lang="en-US" sz="1000" spc="-1" strike="noStrike">
                <a:solidFill>
                  <a:srgbClr val="595959"/>
                </a:solidFill>
                <a:latin typeface="Lato"/>
                <a:ea typeface="Lato"/>
              </a:rPr>
              <a:t>1</a:t>
            </a:fld>
            <a:endParaRPr b="0" lang="en-US" sz="1000" spc="-1" strike="noStrike">
              <a:latin typeface="Times New Roman"/>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2023-01-19T01:06:08Z</dcterms:modified>
  <cp:revision>1</cp:revision>
  <dc:subject/>
  <dc:title/>
</cp:coreProperties>
</file>