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F60F8-357D-4316-BDB6-26731C6C8F1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589DA6-D37E-460F-AAAC-6ACCF1CA3930}">
      <dgm:prSet custT="1"/>
      <dgm:spPr/>
      <dgm:t>
        <a:bodyPr/>
        <a:lstStyle/>
        <a:p>
          <a:r>
            <a:rPr lang="en-GB" sz="1800" dirty="0"/>
            <a:t>Is there a correlation between depressive symptoms and social interactions in different countries in Europe?</a:t>
          </a:r>
          <a:endParaRPr lang="en-US" sz="1800" dirty="0"/>
        </a:p>
      </dgm:t>
    </dgm:pt>
    <dgm:pt modelId="{3849A806-207F-4D5E-895C-45394284E4A1}" type="parTrans" cxnId="{80C85167-DDC4-48E2-BDC3-F550DE7FE9DA}">
      <dgm:prSet/>
      <dgm:spPr/>
      <dgm:t>
        <a:bodyPr/>
        <a:lstStyle/>
        <a:p>
          <a:endParaRPr lang="en-US"/>
        </a:p>
      </dgm:t>
    </dgm:pt>
    <dgm:pt modelId="{E93744A0-CB95-4083-B0E2-35840F240A7E}" type="sibTrans" cxnId="{80C85167-DDC4-48E2-BDC3-F550DE7FE9DA}">
      <dgm:prSet/>
      <dgm:spPr/>
      <dgm:t>
        <a:bodyPr/>
        <a:lstStyle/>
        <a:p>
          <a:endParaRPr lang="en-US"/>
        </a:p>
      </dgm:t>
    </dgm:pt>
    <dgm:pt modelId="{6A8E9A5C-4B57-4B76-BC87-1AB42A971FDC}">
      <dgm:prSet custT="1"/>
      <dgm:spPr/>
      <dgm:t>
        <a:bodyPr/>
        <a:lstStyle/>
        <a:p>
          <a:r>
            <a:rPr lang="en-GB" sz="1800" dirty="0"/>
            <a:t>Does this correlation vary depending on the rural or urban areas?</a:t>
          </a:r>
          <a:endParaRPr lang="en-US" sz="1800" dirty="0"/>
        </a:p>
      </dgm:t>
    </dgm:pt>
    <dgm:pt modelId="{AF3C7F17-827D-4A7D-8A6E-F72728538DDD}" type="parTrans" cxnId="{63398F9F-D5EC-4E99-B7AE-647761A56472}">
      <dgm:prSet/>
      <dgm:spPr/>
      <dgm:t>
        <a:bodyPr/>
        <a:lstStyle/>
        <a:p>
          <a:endParaRPr lang="en-US"/>
        </a:p>
      </dgm:t>
    </dgm:pt>
    <dgm:pt modelId="{13C43BB6-2104-40BB-9034-7FF2C0679216}" type="sibTrans" cxnId="{63398F9F-D5EC-4E99-B7AE-647761A56472}">
      <dgm:prSet/>
      <dgm:spPr/>
      <dgm:t>
        <a:bodyPr/>
        <a:lstStyle/>
        <a:p>
          <a:endParaRPr lang="en-US"/>
        </a:p>
      </dgm:t>
    </dgm:pt>
    <dgm:pt modelId="{09E777A4-0DB2-4A11-AD13-D13B0C27F70F}">
      <dgm:prSet/>
      <dgm:spPr/>
      <dgm:t>
        <a:bodyPr/>
        <a:lstStyle/>
        <a:p>
          <a:r>
            <a:rPr lang="en-GB"/>
            <a:t>Hypothesis:</a:t>
          </a:r>
          <a:endParaRPr lang="en-US"/>
        </a:p>
      </dgm:t>
    </dgm:pt>
    <dgm:pt modelId="{CD1D1B81-3D01-44E0-91F3-19839C8AF125}" type="parTrans" cxnId="{99653F31-3617-4582-8E44-A12D9B2924BB}">
      <dgm:prSet/>
      <dgm:spPr/>
      <dgm:t>
        <a:bodyPr/>
        <a:lstStyle/>
        <a:p>
          <a:endParaRPr lang="en-US"/>
        </a:p>
      </dgm:t>
    </dgm:pt>
    <dgm:pt modelId="{4E37F4EC-FBB2-4011-906D-BDA3747B0A60}" type="sibTrans" cxnId="{99653F31-3617-4582-8E44-A12D9B2924BB}">
      <dgm:prSet/>
      <dgm:spPr/>
      <dgm:t>
        <a:bodyPr/>
        <a:lstStyle/>
        <a:p>
          <a:endParaRPr lang="en-US"/>
        </a:p>
      </dgm:t>
    </dgm:pt>
    <dgm:pt modelId="{CADE73CF-6EFD-4B6E-96DB-9D2D7659BE94}">
      <dgm:prSet/>
      <dgm:spPr/>
      <dgm:t>
        <a:bodyPr/>
        <a:lstStyle/>
        <a:p>
          <a:r>
            <a:rPr lang="en-GB"/>
            <a:t>There is a negative correlation between depressive symptoms and social interactions</a:t>
          </a:r>
          <a:endParaRPr lang="en-US"/>
        </a:p>
      </dgm:t>
    </dgm:pt>
    <dgm:pt modelId="{F3E5032F-6247-41A9-B3B5-561A989D2DBA}" type="parTrans" cxnId="{A43BE9A0-B122-4D9E-AAB1-428B1599CB43}">
      <dgm:prSet/>
      <dgm:spPr/>
      <dgm:t>
        <a:bodyPr/>
        <a:lstStyle/>
        <a:p>
          <a:endParaRPr lang="en-US"/>
        </a:p>
      </dgm:t>
    </dgm:pt>
    <dgm:pt modelId="{58DF7339-284D-46F9-95A9-02FD2B21F71A}" type="sibTrans" cxnId="{A43BE9A0-B122-4D9E-AAB1-428B1599CB43}">
      <dgm:prSet/>
      <dgm:spPr/>
      <dgm:t>
        <a:bodyPr/>
        <a:lstStyle/>
        <a:p>
          <a:endParaRPr lang="en-US"/>
        </a:p>
      </dgm:t>
    </dgm:pt>
    <dgm:pt modelId="{548B8766-7729-4F53-830B-F86F3CD7C0CF}">
      <dgm:prSet/>
      <dgm:spPr/>
      <dgm:t>
        <a:bodyPr/>
        <a:lstStyle/>
        <a:p>
          <a:r>
            <a:rPr lang="en-GB"/>
            <a:t>In cities there are more social interactions and therefore less depressive symptoms</a:t>
          </a:r>
          <a:endParaRPr lang="en-US"/>
        </a:p>
      </dgm:t>
    </dgm:pt>
    <dgm:pt modelId="{C0945426-28FF-4D71-909E-0A61730839E8}" type="parTrans" cxnId="{CE38AACB-F181-4B16-A08A-D98346CA1CF0}">
      <dgm:prSet/>
      <dgm:spPr/>
      <dgm:t>
        <a:bodyPr/>
        <a:lstStyle/>
        <a:p>
          <a:endParaRPr lang="en-US"/>
        </a:p>
      </dgm:t>
    </dgm:pt>
    <dgm:pt modelId="{854AFB76-4A56-470C-9621-1C700F0F212F}" type="sibTrans" cxnId="{CE38AACB-F181-4B16-A08A-D98346CA1CF0}">
      <dgm:prSet/>
      <dgm:spPr/>
      <dgm:t>
        <a:bodyPr/>
        <a:lstStyle/>
        <a:p>
          <a:endParaRPr lang="en-US"/>
        </a:p>
      </dgm:t>
    </dgm:pt>
    <dgm:pt modelId="{B33B3FD4-E9B4-464B-A7B5-047289724092}" type="pres">
      <dgm:prSet presAssocID="{55AF60F8-357D-4316-BDB6-26731C6C8F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693575-C482-4F12-B4BB-B600A8C1D37C}" type="pres">
      <dgm:prSet presAssocID="{97589DA6-D37E-460F-AAAC-6ACCF1CA3930}" presName="hierRoot1" presStyleCnt="0"/>
      <dgm:spPr/>
    </dgm:pt>
    <dgm:pt modelId="{715B7D27-4200-4F2E-AFE3-A2C1200BE1B5}" type="pres">
      <dgm:prSet presAssocID="{97589DA6-D37E-460F-AAAC-6ACCF1CA3930}" presName="composite" presStyleCnt="0"/>
      <dgm:spPr/>
    </dgm:pt>
    <dgm:pt modelId="{C2A46BD6-F030-47F6-B9EF-257D157AD4DB}" type="pres">
      <dgm:prSet presAssocID="{97589DA6-D37E-460F-AAAC-6ACCF1CA3930}" presName="background" presStyleLbl="node0" presStyleIdx="0" presStyleCnt="3"/>
      <dgm:spPr/>
    </dgm:pt>
    <dgm:pt modelId="{81F3DDB2-5CC4-4A9D-917B-37407BB66C74}" type="pres">
      <dgm:prSet presAssocID="{97589DA6-D37E-460F-AAAC-6ACCF1CA3930}" presName="text" presStyleLbl="fgAcc0" presStyleIdx="0" presStyleCnt="3" custScaleX="141820" custScaleY="148827">
        <dgm:presLayoutVars>
          <dgm:chPref val="3"/>
        </dgm:presLayoutVars>
      </dgm:prSet>
      <dgm:spPr/>
    </dgm:pt>
    <dgm:pt modelId="{867A40CF-C2A8-4BCA-B59E-BDE1EB540C2B}" type="pres">
      <dgm:prSet presAssocID="{97589DA6-D37E-460F-AAAC-6ACCF1CA3930}" presName="hierChild2" presStyleCnt="0"/>
      <dgm:spPr/>
    </dgm:pt>
    <dgm:pt modelId="{56B8E164-ED3F-4187-B5B4-88D7CF017038}" type="pres">
      <dgm:prSet presAssocID="{6A8E9A5C-4B57-4B76-BC87-1AB42A971FDC}" presName="hierRoot1" presStyleCnt="0"/>
      <dgm:spPr/>
    </dgm:pt>
    <dgm:pt modelId="{F39A1418-9984-4EC8-9252-DA8C86BF26FC}" type="pres">
      <dgm:prSet presAssocID="{6A8E9A5C-4B57-4B76-BC87-1AB42A971FDC}" presName="composite" presStyleCnt="0"/>
      <dgm:spPr/>
    </dgm:pt>
    <dgm:pt modelId="{FC3D716B-0206-4464-A776-B0A5752ED09A}" type="pres">
      <dgm:prSet presAssocID="{6A8E9A5C-4B57-4B76-BC87-1AB42A971FDC}" presName="background" presStyleLbl="node0" presStyleIdx="1" presStyleCnt="3"/>
      <dgm:spPr/>
    </dgm:pt>
    <dgm:pt modelId="{EEA205B9-583D-44E3-871C-7B403634CD00}" type="pres">
      <dgm:prSet presAssocID="{6A8E9A5C-4B57-4B76-BC87-1AB42A971FDC}" presName="text" presStyleLbl="fgAcc0" presStyleIdx="1" presStyleCnt="3" custScaleX="124751" custScaleY="149291" custLinFactNeighborY="-6019">
        <dgm:presLayoutVars>
          <dgm:chPref val="3"/>
        </dgm:presLayoutVars>
      </dgm:prSet>
      <dgm:spPr/>
    </dgm:pt>
    <dgm:pt modelId="{C8341799-2717-495B-83DC-D67E0C80D89F}" type="pres">
      <dgm:prSet presAssocID="{6A8E9A5C-4B57-4B76-BC87-1AB42A971FDC}" presName="hierChild2" presStyleCnt="0"/>
      <dgm:spPr/>
    </dgm:pt>
    <dgm:pt modelId="{739E78DF-A585-4E03-98A9-12F1268601D8}" type="pres">
      <dgm:prSet presAssocID="{09E777A4-0DB2-4A11-AD13-D13B0C27F70F}" presName="hierRoot1" presStyleCnt="0"/>
      <dgm:spPr/>
    </dgm:pt>
    <dgm:pt modelId="{FC83DD1A-20EB-4280-95C7-DDB808823314}" type="pres">
      <dgm:prSet presAssocID="{09E777A4-0DB2-4A11-AD13-D13B0C27F70F}" presName="composite" presStyleCnt="0"/>
      <dgm:spPr/>
    </dgm:pt>
    <dgm:pt modelId="{632C094B-2143-4632-A46E-A1F54F730F3B}" type="pres">
      <dgm:prSet presAssocID="{09E777A4-0DB2-4A11-AD13-D13B0C27F70F}" presName="background" presStyleLbl="node0" presStyleIdx="2" presStyleCnt="3"/>
      <dgm:spPr/>
    </dgm:pt>
    <dgm:pt modelId="{41B2448A-4220-4E0F-946D-41E67C4A2230}" type="pres">
      <dgm:prSet presAssocID="{09E777A4-0DB2-4A11-AD13-D13B0C27F70F}" presName="text" presStyleLbl="fgAcc0" presStyleIdx="2" presStyleCnt="3">
        <dgm:presLayoutVars>
          <dgm:chPref val="3"/>
        </dgm:presLayoutVars>
      </dgm:prSet>
      <dgm:spPr/>
    </dgm:pt>
    <dgm:pt modelId="{BD1D7A76-9DFD-4A97-BE46-357CD34564B6}" type="pres">
      <dgm:prSet presAssocID="{09E777A4-0DB2-4A11-AD13-D13B0C27F70F}" presName="hierChild2" presStyleCnt="0"/>
      <dgm:spPr/>
    </dgm:pt>
    <dgm:pt modelId="{17EA9FA5-59DA-4864-87D6-C72D6279A0E0}" type="pres">
      <dgm:prSet presAssocID="{F3E5032F-6247-41A9-B3B5-561A989D2DBA}" presName="Name10" presStyleLbl="parChTrans1D2" presStyleIdx="0" presStyleCnt="2"/>
      <dgm:spPr/>
    </dgm:pt>
    <dgm:pt modelId="{F347A2DD-D64D-4491-A83B-C35C0D898B1A}" type="pres">
      <dgm:prSet presAssocID="{CADE73CF-6EFD-4B6E-96DB-9D2D7659BE94}" presName="hierRoot2" presStyleCnt="0"/>
      <dgm:spPr/>
    </dgm:pt>
    <dgm:pt modelId="{CD3B7271-274B-4224-9496-A85638F3B6A5}" type="pres">
      <dgm:prSet presAssocID="{CADE73CF-6EFD-4B6E-96DB-9D2D7659BE94}" presName="composite2" presStyleCnt="0"/>
      <dgm:spPr/>
    </dgm:pt>
    <dgm:pt modelId="{DE1A80B8-74DC-4BAD-A9C6-3683AB07747F}" type="pres">
      <dgm:prSet presAssocID="{CADE73CF-6EFD-4B6E-96DB-9D2D7659BE94}" presName="background2" presStyleLbl="node2" presStyleIdx="0" presStyleCnt="2"/>
      <dgm:spPr/>
    </dgm:pt>
    <dgm:pt modelId="{7F448EC7-93F5-4FCB-91E6-01650FF6F9B1}" type="pres">
      <dgm:prSet presAssocID="{CADE73CF-6EFD-4B6E-96DB-9D2D7659BE94}" presName="text2" presStyleLbl="fgAcc2" presStyleIdx="0" presStyleCnt="2">
        <dgm:presLayoutVars>
          <dgm:chPref val="3"/>
        </dgm:presLayoutVars>
      </dgm:prSet>
      <dgm:spPr/>
    </dgm:pt>
    <dgm:pt modelId="{A697A2A3-898F-4481-BE54-3DD5740A618F}" type="pres">
      <dgm:prSet presAssocID="{CADE73CF-6EFD-4B6E-96DB-9D2D7659BE94}" presName="hierChild3" presStyleCnt="0"/>
      <dgm:spPr/>
    </dgm:pt>
    <dgm:pt modelId="{27ACCF82-BA60-4E04-9BD5-AAC82BF87B08}" type="pres">
      <dgm:prSet presAssocID="{C0945426-28FF-4D71-909E-0A61730839E8}" presName="Name10" presStyleLbl="parChTrans1D2" presStyleIdx="1" presStyleCnt="2"/>
      <dgm:spPr/>
    </dgm:pt>
    <dgm:pt modelId="{88C73EE3-1956-4983-B01F-3F7625419CC7}" type="pres">
      <dgm:prSet presAssocID="{548B8766-7729-4F53-830B-F86F3CD7C0CF}" presName="hierRoot2" presStyleCnt="0"/>
      <dgm:spPr/>
    </dgm:pt>
    <dgm:pt modelId="{8FC1E500-DBAF-4BD0-A034-439208B3C7DB}" type="pres">
      <dgm:prSet presAssocID="{548B8766-7729-4F53-830B-F86F3CD7C0CF}" presName="composite2" presStyleCnt="0"/>
      <dgm:spPr/>
    </dgm:pt>
    <dgm:pt modelId="{0A1A086B-21F3-48AA-A223-414756C123E7}" type="pres">
      <dgm:prSet presAssocID="{548B8766-7729-4F53-830B-F86F3CD7C0CF}" presName="background2" presStyleLbl="node2" presStyleIdx="1" presStyleCnt="2"/>
      <dgm:spPr/>
    </dgm:pt>
    <dgm:pt modelId="{6038476F-35CA-45B7-9DE7-D1B696A6E553}" type="pres">
      <dgm:prSet presAssocID="{548B8766-7729-4F53-830B-F86F3CD7C0CF}" presName="text2" presStyleLbl="fgAcc2" presStyleIdx="1" presStyleCnt="2">
        <dgm:presLayoutVars>
          <dgm:chPref val="3"/>
        </dgm:presLayoutVars>
      </dgm:prSet>
      <dgm:spPr/>
    </dgm:pt>
    <dgm:pt modelId="{CE501DEA-A993-4DEE-9F75-340FC35E4AC1}" type="pres">
      <dgm:prSet presAssocID="{548B8766-7729-4F53-830B-F86F3CD7C0CF}" presName="hierChild3" presStyleCnt="0"/>
      <dgm:spPr/>
    </dgm:pt>
  </dgm:ptLst>
  <dgm:cxnLst>
    <dgm:cxn modelId="{99653F31-3617-4582-8E44-A12D9B2924BB}" srcId="{55AF60F8-357D-4316-BDB6-26731C6C8F13}" destId="{09E777A4-0DB2-4A11-AD13-D13B0C27F70F}" srcOrd="2" destOrd="0" parTransId="{CD1D1B81-3D01-44E0-91F3-19839C8AF125}" sibTransId="{4E37F4EC-FBB2-4011-906D-BDA3747B0A60}"/>
    <dgm:cxn modelId="{7F5AD431-69F1-42CD-A9DA-0311DF3C831B}" type="presOf" srcId="{CADE73CF-6EFD-4B6E-96DB-9D2D7659BE94}" destId="{7F448EC7-93F5-4FCB-91E6-01650FF6F9B1}" srcOrd="0" destOrd="0" presId="urn:microsoft.com/office/officeart/2005/8/layout/hierarchy1"/>
    <dgm:cxn modelId="{70AC2132-59AD-4237-A78F-66CBE4123B7C}" type="presOf" srcId="{97589DA6-D37E-460F-AAAC-6ACCF1CA3930}" destId="{81F3DDB2-5CC4-4A9D-917B-37407BB66C74}" srcOrd="0" destOrd="0" presId="urn:microsoft.com/office/officeart/2005/8/layout/hierarchy1"/>
    <dgm:cxn modelId="{2ABC8A44-7FD5-4FA4-9485-ACA2FD80C5F3}" type="presOf" srcId="{6A8E9A5C-4B57-4B76-BC87-1AB42A971FDC}" destId="{EEA205B9-583D-44E3-871C-7B403634CD00}" srcOrd="0" destOrd="0" presId="urn:microsoft.com/office/officeart/2005/8/layout/hierarchy1"/>
    <dgm:cxn modelId="{80C85167-DDC4-48E2-BDC3-F550DE7FE9DA}" srcId="{55AF60F8-357D-4316-BDB6-26731C6C8F13}" destId="{97589DA6-D37E-460F-AAAC-6ACCF1CA3930}" srcOrd="0" destOrd="0" parTransId="{3849A806-207F-4D5E-895C-45394284E4A1}" sibTransId="{E93744A0-CB95-4083-B0E2-35840F240A7E}"/>
    <dgm:cxn modelId="{CC62C978-D556-45BE-A8B2-851F76DD0911}" type="presOf" srcId="{548B8766-7729-4F53-830B-F86F3CD7C0CF}" destId="{6038476F-35CA-45B7-9DE7-D1B696A6E553}" srcOrd="0" destOrd="0" presId="urn:microsoft.com/office/officeart/2005/8/layout/hierarchy1"/>
    <dgm:cxn modelId="{E8620F7E-ACE9-486F-B73D-435BFA9FF3CA}" type="presOf" srcId="{55AF60F8-357D-4316-BDB6-26731C6C8F13}" destId="{B33B3FD4-E9B4-464B-A7B5-047289724092}" srcOrd="0" destOrd="0" presId="urn:microsoft.com/office/officeart/2005/8/layout/hierarchy1"/>
    <dgm:cxn modelId="{AAFA619B-7738-4BD1-953E-17CC41C1224A}" type="presOf" srcId="{09E777A4-0DB2-4A11-AD13-D13B0C27F70F}" destId="{41B2448A-4220-4E0F-946D-41E67C4A2230}" srcOrd="0" destOrd="0" presId="urn:microsoft.com/office/officeart/2005/8/layout/hierarchy1"/>
    <dgm:cxn modelId="{63398F9F-D5EC-4E99-B7AE-647761A56472}" srcId="{55AF60F8-357D-4316-BDB6-26731C6C8F13}" destId="{6A8E9A5C-4B57-4B76-BC87-1AB42A971FDC}" srcOrd="1" destOrd="0" parTransId="{AF3C7F17-827D-4A7D-8A6E-F72728538DDD}" sibTransId="{13C43BB6-2104-40BB-9034-7FF2C0679216}"/>
    <dgm:cxn modelId="{A43BE9A0-B122-4D9E-AAB1-428B1599CB43}" srcId="{09E777A4-0DB2-4A11-AD13-D13B0C27F70F}" destId="{CADE73CF-6EFD-4B6E-96DB-9D2D7659BE94}" srcOrd="0" destOrd="0" parTransId="{F3E5032F-6247-41A9-B3B5-561A989D2DBA}" sibTransId="{58DF7339-284D-46F9-95A9-02FD2B21F71A}"/>
    <dgm:cxn modelId="{1BC7F4A4-335D-4D37-A37A-553E70825F2E}" type="presOf" srcId="{C0945426-28FF-4D71-909E-0A61730839E8}" destId="{27ACCF82-BA60-4E04-9BD5-AAC82BF87B08}" srcOrd="0" destOrd="0" presId="urn:microsoft.com/office/officeart/2005/8/layout/hierarchy1"/>
    <dgm:cxn modelId="{3314CBC1-0398-4C1A-88F7-6265A4060549}" type="presOf" srcId="{F3E5032F-6247-41A9-B3B5-561A989D2DBA}" destId="{17EA9FA5-59DA-4864-87D6-C72D6279A0E0}" srcOrd="0" destOrd="0" presId="urn:microsoft.com/office/officeart/2005/8/layout/hierarchy1"/>
    <dgm:cxn modelId="{CE38AACB-F181-4B16-A08A-D98346CA1CF0}" srcId="{09E777A4-0DB2-4A11-AD13-D13B0C27F70F}" destId="{548B8766-7729-4F53-830B-F86F3CD7C0CF}" srcOrd="1" destOrd="0" parTransId="{C0945426-28FF-4D71-909E-0A61730839E8}" sibTransId="{854AFB76-4A56-470C-9621-1C700F0F212F}"/>
    <dgm:cxn modelId="{B8388842-97BF-418F-BD9C-238F75CA92D0}" type="presParOf" srcId="{B33B3FD4-E9B4-464B-A7B5-047289724092}" destId="{34693575-C482-4F12-B4BB-B600A8C1D37C}" srcOrd="0" destOrd="0" presId="urn:microsoft.com/office/officeart/2005/8/layout/hierarchy1"/>
    <dgm:cxn modelId="{0281CFF3-C56D-4D09-AE6D-8B3D31CBC53A}" type="presParOf" srcId="{34693575-C482-4F12-B4BB-B600A8C1D37C}" destId="{715B7D27-4200-4F2E-AFE3-A2C1200BE1B5}" srcOrd="0" destOrd="0" presId="urn:microsoft.com/office/officeart/2005/8/layout/hierarchy1"/>
    <dgm:cxn modelId="{0F959DAE-01C0-4FE3-9CC9-BD46AF3E6F0D}" type="presParOf" srcId="{715B7D27-4200-4F2E-AFE3-A2C1200BE1B5}" destId="{C2A46BD6-F030-47F6-B9EF-257D157AD4DB}" srcOrd="0" destOrd="0" presId="urn:microsoft.com/office/officeart/2005/8/layout/hierarchy1"/>
    <dgm:cxn modelId="{A4323452-8671-4653-A682-C64361790130}" type="presParOf" srcId="{715B7D27-4200-4F2E-AFE3-A2C1200BE1B5}" destId="{81F3DDB2-5CC4-4A9D-917B-37407BB66C74}" srcOrd="1" destOrd="0" presId="urn:microsoft.com/office/officeart/2005/8/layout/hierarchy1"/>
    <dgm:cxn modelId="{7E897916-7929-4588-B9A6-35DA23110746}" type="presParOf" srcId="{34693575-C482-4F12-B4BB-B600A8C1D37C}" destId="{867A40CF-C2A8-4BCA-B59E-BDE1EB540C2B}" srcOrd="1" destOrd="0" presId="urn:microsoft.com/office/officeart/2005/8/layout/hierarchy1"/>
    <dgm:cxn modelId="{6593332B-0A42-478E-A3B6-C4E602AFA12E}" type="presParOf" srcId="{B33B3FD4-E9B4-464B-A7B5-047289724092}" destId="{56B8E164-ED3F-4187-B5B4-88D7CF017038}" srcOrd="1" destOrd="0" presId="urn:microsoft.com/office/officeart/2005/8/layout/hierarchy1"/>
    <dgm:cxn modelId="{1E1E4B67-C149-4817-929B-B66BDAAC9E41}" type="presParOf" srcId="{56B8E164-ED3F-4187-B5B4-88D7CF017038}" destId="{F39A1418-9984-4EC8-9252-DA8C86BF26FC}" srcOrd="0" destOrd="0" presId="urn:microsoft.com/office/officeart/2005/8/layout/hierarchy1"/>
    <dgm:cxn modelId="{B4310E72-8B50-48BF-9400-0E4CA7A7B787}" type="presParOf" srcId="{F39A1418-9984-4EC8-9252-DA8C86BF26FC}" destId="{FC3D716B-0206-4464-A776-B0A5752ED09A}" srcOrd="0" destOrd="0" presId="urn:microsoft.com/office/officeart/2005/8/layout/hierarchy1"/>
    <dgm:cxn modelId="{61B10997-CD5B-4DC2-80A7-0932C5380A34}" type="presParOf" srcId="{F39A1418-9984-4EC8-9252-DA8C86BF26FC}" destId="{EEA205B9-583D-44E3-871C-7B403634CD00}" srcOrd="1" destOrd="0" presId="urn:microsoft.com/office/officeart/2005/8/layout/hierarchy1"/>
    <dgm:cxn modelId="{CC24F37B-0C55-40F7-B89F-7B6715404127}" type="presParOf" srcId="{56B8E164-ED3F-4187-B5B4-88D7CF017038}" destId="{C8341799-2717-495B-83DC-D67E0C80D89F}" srcOrd="1" destOrd="0" presId="urn:microsoft.com/office/officeart/2005/8/layout/hierarchy1"/>
    <dgm:cxn modelId="{E435455A-D1B8-4353-944B-C16C018F0A35}" type="presParOf" srcId="{B33B3FD4-E9B4-464B-A7B5-047289724092}" destId="{739E78DF-A585-4E03-98A9-12F1268601D8}" srcOrd="2" destOrd="0" presId="urn:microsoft.com/office/officeart/2005/8/layout/hierarchy1"/>
    <dgm:cxn modelId="{278C5A2C-1C8F-4C95-B8F8-D0825669EBA1}" type="presParOf" srcId="{739E78DF-A585-4E03-98A9-12F1268601D8}" destId="{FC83DD1A-20EB-4280-95C7-DDB808823314}" srcOrd="0" destOrd="0" presId="urn:microsoft.com/office/officeart/2005/8/layout/hierarchy1"/>
    <dgm:cxn modelId="{275377B6-38AD-4E7C-8791-33D93CF5A1C9}" type="presParOf" srcId="{FC83DD1A-20EB-4280-95C7-DDB808823314}" destId="{632C094B-2143-4632-A46E-A1F54F730F3B}" srcOrd="0" destOrd="0" presId="urn:microsoft.com/office/officeart/2005/8/layout/hierarchy1"/>
    <dgm:cxn modelId="{7880AE1D-A609-43E4-983E-C825A4459E95}" type="presParOf" srcId="{FC83DD1A-20EB-4280-95C7-DDB808823314}" destId="{41B2448A-4220-4E0F-946D-41E67C4A2230}" srcOrd="1" destOrd="0" presId="urn:microsoft.com/office/officeart/2005/8/layout/hierarchy1"/>
    <dgm:cxn modelId="{44CA3AB7-042B-4B3F-842F-058ECE34BAB4}" type="presParOf" srcId="{739E78DF-A585-4E03-98A9-12F1268601D8}" destId="{BD1D7A76-9DFD-4A97-BE46-357CD34564B6}" srcOrd="1" destOrd="0" presId="urn:microsoft.com/office/officeart/2005/8/layout/hierarchy1"/>
    <dgm:cxn modelId="{1374D200-A3CA-45BB-8E02-5AB271C2D814}" type="presParOf" srcId="{BD1D7A76-9DFD-4A97-BE46-357CD34564B6}" destId="{17EA9FA5-59DA-4864-87D6-C72D6279A0E0}" srcOrd="0" destOrd="0" presId="urn:microsoft.com/office/officeart/2005/8/layout/hierarchy1"/>
    <dgm:cxn modelId="{887E70C2-C5E3-4002-B90D-53B422974C96}" type="presParOf" srcId="{BD1D7A76-9DFD-4A97-BE46-357CD34564B6}" destId="{F347A2DD-D64D-4491-A83B-C35C0D898B1A}" srcOrd="1" destOrd="0" presId="urn:microsoft.com/office/officeart/2005/8/layout/hierarchy1"/>
    <dgm:cxn modelId="{17494C12-D517-4EB3-A7DC-2FB32BC9A9DD}" type="presParOf" srcId="{F347A2DD-D64D-4491-A83B-C35C0D898B1A}" destId="{CD3B7271-274B-4224-9496-A85638F3B6A5}" srcOrd="0" destOrd="0" presId="urn:microsoft.com/office/officeart/2005/8/layout/hierarchy1"/>
    <dgm:cxn modelId="{11D88F49-028D-4A9C-9FE2-CEF125C9223D}" type="presParOf" srcId="{CD3B7271-274B-4224-9496-A85638F3B6A5}" destId="{DE1A80B8-74DC-4BAD-A9C6-3683AB07747F}" srcOrd="0" destOrd="0" presId="urn:microsoft.com/office/officeart/2005/8/layout/hierarchy1"/>
    <dgm:cxn modelId="{2DD24913-86EF-436A-97E6-0B42695D93F9}" type="presParOf" srcId="{CD3B7271-274B-4224-9496-A85638F3B6A5}" destId="{7F448EC7-93F5-4FCB-91E6-01650FF6F9B1}" srcOrd="1" destOrd="0" presId="urn:microsoft.com/office/officeart/2005/8/layout/hierarchy1"/>
    <dgm:cxn modelId="{78CD0BCE-3A62-41B8-B9EF-7A72281FCC9F}" type="presParOf" srcId="{F347A2DD-D64D-4491-A83B-C35C0D898B1A}" destId="{A697A2A3-898F-4481-BE54-3DD5740A618F}" srcOrd="1" destOrd="0" presId="urn:microsoft.com/office/officeart/2005/8/layout/hierarchy1"/>
    <dgm:cxn modelId="{5E892BF5-11E2-4924-9C10-106E297A9AEC}" type="presParOf" srcId="{BD1D7A76-9DFD-4A97-BE46-357CD34564B6}" destId="{27ACCF82-BA60-4E04-9BD5-AAC82BF87B08}" srcOrd="2" destOrd="0" presId="urn:microsoft.com/office/officeart/2005/8/layout/hierarchy1"/>
    <dgm:cxn modelId="{D47CE149-E0FB-4231-8C0F-76B9CC80AE34}" type="presParOf" srcId="{BD1D7A76-9DFD-4A97-BE46-357CD34564B6}" destId="{88C73EE3-1956-4983-B01F-3F7625419CC7}" srcOrd="3" destOrd="0" presId="urn:microsoft.com/office/officeart/2005/8/layout/hierarchy1"/>
    <dgm:cxn modelId="{2D438F89-44B9-45DB-B722-5FEA4A71F658}" type="presParOf" srcId="{88C73EE3-1956-4983-B01F-3F7625419CC7}" destId="{8FC1E500-DBAF-4BD0-A034-439208B3C7DB}" srcOrd="0" destOrd="0" presId="urn:microsoft.com/office/officeart/2005/8/layout/hierarchy1"/>
    <dgm:cxn modelId="{F380CBA9-9D8B-4511-B34E-2E6EAC1BEF47}" type="presParOf" srcId="{8FC1E500-DBAF-4BD0-A034-439208B3C7DB}" destId="{0A1A086B-21F3-48AA-A223-414756C123E7}" srcOrd="0" destOrd="0" presId="urn:microsoft.com/office/officeart/2005/8/layout/hierarchy1"/>
    <dgm:cxn modelId="{24251642-6649-4B08-A88A-68A843F93440}" type="presParOf" srcId="{8FC1E500-DBAF-4BD0-A034-439208B3C7DB}" destId="{6038476F-35CA-45B7-9DE7-D1B696A6E553}" srcOrd="1" destOrd="0" presId="urn:microsoft.com/office/officeart/2005/8/layout/hierarchy1"/>
    <dgm:cxn modelId="{51CC8709-DC92-4226-AAA1-F808FE7ED492}" type="presParOf" srcId="{88C73EE3-1956-4983-B01F-3F7625419CC7}" destId="{CE501DEA-A993-4DEE-9F75-340FC35E4A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D385F-2D04-4267-9EFD-0717E1A17A4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C0F905-398E-4B90-9956-B03063E30CF4}">
      <dgm:prSet/>
      <dgm:spPr/>
      <dgm:t>
        <a:bodyPr/>
        <a:lstStyle/>
        <a:p>
          <a:r>
            <a:rPr lang="en-GB"/>
            <a:t>From Eurostat country scale rural vs urban</a:t>
          </a:r>
          <a:endParaRPr lang="en-US"/>
        </a:p>
      </dgm:t>
    </dgm:pt>
    <dgm:pt modelId="{E25E6616-3A3E-4F4B-A0AF-E3AF9EE6F200}" type="parTrans" cxnId="{A862B624-3511-4973-9B07-CC8CDB8A98B4}">
      <dgm:prSet/>
      <dgm:spPr/>
      <dgm:t>
        <a:bodyPr/>
        <a:lstStyle/>
        <a:p>
          <a:endParaRPr lang="en-US"/>
        </a:p>
      </dgm:t>
    </dgm:pt>
    <dgm:pt modelId="{BA1375A3-2561-447E-BDEE-369185A8054C}" type="sibTrans" cxnId="{A862B624-3511-4973-9B07-CC8CDB8A98B4}">
      <dgm:prSet/>
      <dgm:spPr/>
      <dgm:t>
        <a:bodyPr/>
        <a:lstStyle/>
        <a:p>
          <a:endParaRPr lang="en-US"/>
        </a:p>
      </dgm:t>
    </dgm:pt>
    <dgm:pt modelId="{F1EBD64A-DF6C-4765-A50B-23B0CC9D5505}">
      <dgm:prSet/>
      <dgm:spPr/>
      <dgm:t>
        <a:bodyPr/>
        <a:lstStyle/>
        <a:p>
          <a:r>
            <a:rPr lang="en-GB"/>
            <a:t>Current depressive symptoms between cities and rural areas in different countries</a:t>
          </a:r>
          <a:endParaRPr lang="en-US"/>
        </a:p>
      </dgm:t>
    </dgm:pt>
    <dgm:pt modelId="{0B86E520-4C1D-4F97-93A2-41CC13B48A88}" type="parTrans" cxnId="{1BB01183-2758-4958-8CB7-1FA12C4EF99A}">
      <dgm:prSet/>
      <dgm:spPr/>
      <dgm:t>
        <a:bodyPr/>
        <a:lstStyle/>
        <a:p>
          <a:endParaRPr lang="en-US"/>
        </a:p>
      </dgm:t>
    </dgm:pt>
    <dgm:pt modelId="{62924208-45E2-4391-88AE-4ECFA952FDF0}" type="sibTrans" cxnId="{1BB01183-2758-4958-8CB7-1FA12C4EF99A}">
      <dgm:prSet/>
      <dgm:spPr/>
      <dgm:t>
        <a:bodyPr/>
        <a:lstStyle/>
        <a:p>
          <a:endParaRPr lang="en-US"/>
        </a:p>
      </dgm:t>
    </dgm:pt>
    <dgm:pt modelId="{2182070B-A5A6-436D-BAFD-0D9F10928D3D}">
      <dgm:prSet/>
      <dgm:spPr/>
      <dgm:t>
        <a:bodyPr/>
        <a:lstStyle/>
        <a:p>
          <a:r>
            <a:rPr lang="en-GB"/>
            <a:t>How often people get together between cities and rural areas</a:t>
          </a:r>
          <a:endParaRPr lang="en-US"/>
        </a:p>
      </dgm:t>
    </dgm:pt>
    <dgm:pt modelId="{E5DC2620-D67C-4FB0-A187-044C78E18D6D}" type="parTrans" cxnId="{00EA6C6A-3AA3-4E7A-9CDD-A754CCE35D6F}">
      <dgm:prSet/>
      <dgm:spPr/>
      <dgm:t>
        <a:bodyPr/>
        <a:lstStyle/>
        <a:p>
          <a:endParaRPr lang="en-US"/>
        </a:p>
      </dgm:t>
    </dgm:pt>
    <dgm:pt modelId="{2D73ADEC-7829-4F8E-A794-838DE542DD48}" type="sibTrans" cxnId="{00EA6C6A-3AA3-4E7A-9CDD-A754CCE35D6F}">
      <dgm:prSet/>
      <dgm:spPr/>
      <dgm:t>
        <a:bodyPr/>
        <a:lstStyle/>
        <a:p>
          <a:endParaRPr lang="en-US"/>
        </a:p>
      </dgm:t>
    </dgm:pt>
    <dgm:pt modelId="{FE928AB9-2F7D-4742-9BDE-BC5B4105B579}" type="pres">
      <dgm:prSet presAssocID="{040D385F-2D04-4267-9EFD-0717E1A17A4B}" presName="vert0" presStyleCnt="0">
        <dgm:presLayoutVars>
          <dgm:dir/>
          <dgm:animOne val="branch"/>
          <dgm:animLvl val="lvl"/>
        </dgm:presLayoutVars>
      </dgm:prSet>
      <dgm:spPr/>
    </dgm:pt>
    <dgm:pt modelId="{626BFDF8-5C8C-4F3F-BFDD-52837BE2A4A0}" type="pres">
      <dgm:prSet presAssocID="{59C0F905-398E-4B90-9956-B03063E30CF4}" presName="thickLine" presStyleLbl="alignNode1" presStyleIdx="0" presStyleCnt="3"/>
      <dgm:spPr/>
    </dgm:pt>
    <dgm:pt modelId="{8657D57C-4F5D-47B6-93BA-99A077C15344}" type="pres">
      <dgm:prSet presAssocID="{59C0F905-398E-4B90-9956-B03063E30CF4}" presName="horz1" presStyleCnt="0"/>
      <dgm:spPr/>
    </dgm:pt>
    <dgm:pt modelId="{447B91CC-2390-4768-B083-7B3E5BB9E93E}" type="pres">
      <dgm:prSet presAssocID="{59C0F905-398E-4B90-9956-B03063E30CF4}" presName="tx1" presStyleLbl="revTx" presStyleIdx="0" presStyleCnt="3"/>
      <dgm:spPr/>
    </dgm:pt>
    <dgm:pt modelId="{4E079394-4378-4E7E-9EDB-0AA8E26BCD2C}" type="pres">
      <dgm:prSet presAssocID="{59C0F905-398E-4B90-9956-B03063E30CF4}" presName="vert1" presStyleCnt="0"/>
      <dgm:spPr/>
    </dgm:pt>
    <dgm:pt modelId="{3B335451-C37B-4EDB-B55C-D2E74AB32B14}" type="pres">
      <dgm:prSet presAssocID="{F1EBD64A-DF6C-4765-A50B-23B0CC9D5505}" presName="thickLine" presStyleLbl="alignNode1" presStyleIdx="1" presStyleCnt="3"/>
      <dgm:spPr/>
    </dgm:pt>
    <dgm:pt modelId="{A1A1F07D-942A-41B4-8074-84804A137D0C}" type="pres">
      <dgm:prSet presAssocID="{F1EBD64A-DF6C-4765-A50B-23B0CC9D5505}" presName="horz1" presStyleCnt="0"/>
      <dgm:spPr/>
    </dgm:pt>
    <dgm:pt modelId="{34E5B702-B764-469A-A5C6-AF675380410F}" type="pres">
      <dgm:prSet presAssocID="{F1EBD64A-DF6C-4765-A50B-23B0CC9D5505}" presName="tx1" presStyleLbl="revTx" presStyleIdx="1" presStyleCnt="3"/>
      <dgm:spPr/>
    </dgm:pt>
    <dgm:pt modelId="{5D4CFCAE-4F7C-4C83-A2F6-CA45E6B928DB}" type="pres">
      <dgm:prSet presAssocID="{F1EBD64A-DF6C-4765-A50B-23B0CC9D5505}" presName="vert1" presStyleCnt="0"/>
      <dgm:spPr/>
    </dgm:pt>
    <dgm:pt modelId="{90714ACF-8050-4BC6-8DC5-59FDBF36381C}" type="pres">
      <dgm:prSet presAssocID="{2182070B-A5A6-436D-BAFD-0D9F10928D3D}" presName="thickLine" presStyleLbl="alignNode1" presStyleIdx="2" presStyleCnt="3"/>
      <dgm:spPr/>
    </dgm:pt>
    <dgm:pt modelId="{CA71496F-B141-4352-A8F0-608810390676}" type="pres">
      <dgm:prSet presAssocID="{2182070B-A5A6-436D-BAFD-0D9F10928D3D}" presName="horz1" presStyleCnt="0"/>
      <dgm:spPr/>
    </dgm:pt>
    <dgm:pt modelId="{B9318481-46C6-4865-ABFB-593C5F2D7FE1}" type="pres">
      <dgm:prSet presAssocID="{2182070B-A5A6-436D-BAFD-0D9F10928D3D}" presName="tx1" presStyleLbl="revTx" presStyleIdx="2" presStyleCnt="3"/>
      <dgm:spPr/>
    </dgm:pt>
    <dgm:pt modelId="{BD70824F-9EA9-4350-BF21-E206341DF667}" type="pres">
      <dgm:prSet presAssocID="{2182070B-A5A6-436D-BAFD-0D9F10928D3D}" presName="vert1" presStyleCnt="0"/>
      <dgm:spPr/>
    </dgm:pt>
  </dgm:ptLst>
  <dgm:cxnLst>
    <dgm:cxn modelId="{EA3E2316-098E-458F-85A0-434A6BD8CC52}" type="presOf" srcId="{2182070B-A5A6-436D-BAFD-0D9F10928D3D}" destId="{B9318481-46C6-4865-ABFB-593C5F2D7FE1}" srcOrd="0" destOrd="0" presId="urn:microsoft.com/office/officeart/2008/layout/LinedList"/>
    <dgm:cxn modelId="{A862B624-3511-4973-9B07-CC8CDB8A98B4}" srcId="{040D385F-2D04-4267-9EFD-0717E1A17A4B}" destId="{59C0F905-398E-4B90-9956-B03063E30CF4}" srcOrd="0" destOrd="0" parTransId="{E25E6616-3A3E-4F4B-A0AF-E3AF9EE6F200}" sibTransId="{BA1375A3-2561-447E-BDEE-369185A8054C}"/>
    <dgm:cxn modelId="{00EA6C6A-3AA3-4E7A-9CDD-A754CCE35D6F}" srcId="{040D385F-2D04-4267-9EFD-0717E1A17A4B}" destId="{2182070B-A5A6-436D-BAFD-0D9F10928D3D}" srcOrd="2" destOrd="0" parTransId="{E5DC2620-D67C-4FB0-A187-044C78E18D6D}" sibTransId="{2D73ADEC-7829-4F8E-A794-838DE542DD48}"/>
    <dgm:cxn modelId="{556F266E-987C-4708-B365-F2002404E7AB}" type="presOf" srcId="{F1EBD64A-DF6C-4765-A50B-23B0CC9D5505}" destId="{34E5B702-B764-469A-A5C6-AF675380410F}" srcOrd="0" destOrd="0" presId="urn:microsoft.com/office/officeart/2008/layout/LinedList"/>
    <dgm:cxn modelId="{4FBC5E5A-3D17-4C07-A379-607BB8DA9316}" type="presOf" srcId="{040D385F-2D04-4267-9EFD-0717E1A17A4B}" destId="{FE928AB9-2F7D-4742-9BDE-BC5B4105B579}" srcOrd="0" destOrd="0" presId="urn:microsoft.com/office/officeart/2008/layout/LinedList"/>
    <dgm:cxn modelId="{1BB01183-2758-4958-8CB7-1FA12C4EF99A}" srcId="{040D385F-2D04-4267-9EFD-0717E1A17A4B}" destId="{F1EBD64A-DF6C-4765-A50B-23B0CC9D5505}" srcOrd="1" destOrd="0" parTransId="{0B86E520-4C1D-4F97-93A2-41CC13B48A88}" sibTransId="{62924208-45E2-4391-88AE-4ECFA952FDF0}"/>
    <dgm:cxn modelId="{4AC061A8-736E-4A96-8082-E11F20978B94}" type="presOf" srcId="{59C0F905-398E-4B90-9956-B03063E30CF4}" destId="{447B91CC-2390-4768-B083-7B3E5BB9E93E}" srcOrd="0" destOrd="0" presId="urn:microsoft.com/office/officeart/2008/layout/LinedList"/>
    <dgm:cxn modelId="{A0E34CC1-37BC-486D-A223-7F0EC4B8BE55}" type="presParOf" srcId="{FE928AB9-2F7D-4742-9BDE-BC5B4105B579}" destId="{626BFDF8-5C8C-4F3F-BFDD-52837BE2A4A0}" srcOrd="0" destOrd="0" presId="urn:microsoft.com/office/officeart/2008/layout/LinedList"/>
    <dgm:cxn modelId="{C477F4B8-43C7-4FB3-A36A-80EC880DF648}" type="presParOf" srcId="{FE928AB9-2F7D-4742-9BDE-BC5B4105B579}" destId="{8657D57C-4F5D-47B6-93BA-99A077C15344}" srcOrd="1" destOrd="0" presId="urn:microsoft.com/office/officeart/2008/layout/LinedList"/>
    <dgm:cxn modelId="{9EF38786-7C20-4F0A-AB93-367BA9DCF2A9}" type="presParOf" srcId="{8657D57C-4F5D-47B6-93BA-99A077C15344}" destId="{447B91CC-2390-4768-B083-7B3E5BB9E93E}" srcOrd="0" destOrd="0" presId="urn:microsoft.com/office/officeart/2008/layout/LinedList"/>
    <dgm:cxn modelId="{8481F978-F4D0-4009-970A-7EBEDFD58B1B}" type="presParOf" srcId="{8657D57C-4F5D-47B6-93BA-99A077C15344}" destId="{4E079394-4378-4E7E-9EDB-0AA8E26BCD2C}" srcOrd="1" destOrd="0" presId="urn:microsoft.com/office/officeart/2008/layout/LinedList"/>
    <dgm:cxn modelId="{59D361CA-2E60-43FD-BC5A-3476B63435A9}" type="presParOf" srcId="{FE928AB9-2F7D-4742-9BDE-BC5B4105B579}" destId="{3B335451-C37B-4EDB-B55C-D2E74AB32B14}" srcOrd="2" destOrd="0" presId="urn:microsoft.com/office/officeart/2008/layout/LinedList"/>
    <dgm:cxn modelId="{A0AF0616-BBD3-4BD5-A13B-61B329D5CB94}" type="presParOf" srcId="{FE928AB9-2F7D-4742-9BDE-BC5B4105B579}" destId="{A1A1F07D-942A-41B4-8074-84804A137D0C}" srcOrd="3" destOrd="0" presId="urn:microsoft.com/office/officeart/2008/layout/LinedList"/>
    <dgm:cxn modelId="{506DEE0F-D562-4E35-B538-46798C626589}" type="presParOf" srcId="{A1A1F07D-942A-41B4-8074-84804A137D0C}" destId="{34E5B702-B764-469A-A5C6-AF675380410F}" srcOrd="0" destOrd="0" presId="urn:microsoft.com/office/officeart/2008/layout/LinedList"/>
    <dgm:cxn modelId="{ED091F38-9BD0-4BA6-B1A9-4B87FD9035F2}" type="presParOf" srcId="{A1A1F07D-942A-41B4-8074-84804A137D0C}" destId="{5D4CFCAE-4F7C-4C83-A2F6-CA45E6B928DB}" srcOrd="1" destOrd="0" presId="urn:microsoft.com/office/officeart/2008/layout/LinedList"/>
    <dgm:cxn modelId="{DD7F04D4-D564-47C4-A0DA-39381E5B4859}" type="presParOf" srcId="{FE928AB9-2F7D-4742-9BDE-BC5B4105B579}" destId="{90714ACF-8050-4BC6-8DC5-59FDBF36381C}" srcOrd="4" destOrd="0" presId="urn:microsoft.com/office/officeart/2008/layout/LinedList"/>
    <dgm:cxn modelId="{CFACDA2A-2337-4B09-9A9F-198365F68024}" type="presParOf" srcId="{FE928AB9-2F7D-4742-9BDE-BC5B4105B579}" destId="{CA71496F-B141-4352-A8F0-608810390676}" srcOrd="5" destOrd="0" presId="urn:microsoft.com/office/officeart/2008/layout/LinedList"/>
    <dgm:cxn modelId="{0FDB0287-1D2F-4A81-96D8-86D79F4844E4}" type="presParOf" srcId="{CA71496F-B141-4352-A8F0-608810390676}" destId="{B9318481-46C6-4865-ABFB-593C5F2D7FE1}" srcOrd="0" destOrd="0" presId="urn:microsoft.com/office/officeart/2008/layout/LinedList"/>
    <dgm:cxn modelId="{864575F3-C2AE-41B0-9A43-C9DA46746CE9}" type="presParOf" srcId="{CA71496F-B141-4352-A8F0-608810390676}" destId="{BD70824F-9EA9-4350-BF21-E206341DF6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CCF82-BA60-4E04-9BD5-AAC82BF87B08}">
      <dsp:nvSpPr>
        <dsp:cNvPr id="0" name=""/>
        <dsp:cNvSpPr/>
      </dsp:nvSpPr>
      <dsp:spPr>
        <a:xfrm>
          <a:off x="8553166" y="1437555"/>
          <a:ext cx="1238176" cy="58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563"/>
              </a:lnTo>
              <a:lnTo>
                <a:pt x="1238176" y="401563"/>
              </a:lnTo>
              <a:lnTo>
                <a:pt x="1238176" y="58925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A9FA5-59DA-4864-87D6-C72D6279A0E0}">
      <dsp:nvSpPr>
        <dsp:cNvPr id="0" name=""/>
        <dsp:cNvSpPr/>
      </dsp:nvSpPr>
      <dsp:spPr>
        <a:xfrm>
          <a:off x="7314989" y="1437555"/>
          <a:ext cx="1238176" cy="589259"/>
        </a:xfrm>
        <a:custGeom>
          <a:avLst/>
          <a:gdLst/>
          <a:ahLst/>
          <a:cxnLst/>
          <a:rect l="0" t="0" r="0" b="0"/>
          <a:pathLst>
            <a:path>
              <a:moveTo>
                <a:pt x="1238176" y="0"/>
              </a:moveTo>
              <a:lnTo>
                <a:pt x="1238176" y="401563"/>
              </a:lnTo>
              <a:lnTo>
                <a:pt x="0" y="401563"/>
              </a:lnTo>
              <a:lnTo>
                <a:pt x="0" y="58925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46BD6-F030-47F6-B9EF-257D157AD4DB}">
      <dsp:nvSpPr>
        <dsp:cNvPr id="0" name=""/>
        <dsp:cNvSpPr/>
      </dsp:nvSpPr>
      <dsp:spPr>
        <a:xfrm>
          <a:off x="430" y="150977"/>
          <a:ext cx="2873424" cy="1914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3DDB2-5CC4-4A9D-917B-37407BB66C74}">
      <dsp:nvSpPr>
        <dsp:cNvPr id="0" name=""/>
        <dsp:cNvSpPr/>
      </dsp:nvSpPr>
      <dsp:spPr>
        <a:xfrm>
          <a:off x="225553" y="364844"/>
          <a:ext cx="2873424" cy="1914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Is there a correlation between depressive symptoms and social interactions in different countries in Europe?</a:t>
          </a:r>
          <a:endParaRPr lang="en-US" sz="1800" kern="1200" dirty="0"/>
        </a:p>
      </dsp:txBody>
      <dsp:txXfrm>
        <a:off x="281635" y="420926"/>
        <a:ext cx="2761260" cy="1802611"/>
      </dsp:txXfrm>
    </dsp:sp>
    <dsp:sp modelId="{FC3D716B-0206-4464-A776-B0A5752ED09A}">
      <dsp:nvSpPr>
        <dsp:cNvPr id="0" name=""/>
        <dsp:cNvSpPr/>
      </dsp:nvSpPr>
      <dsp:spPr>
        <a:xfrm>
          <a:off x="3324101" y="73538"/>
          <a:ext cx="2527588" cy="1920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205B9-583D-44E3-871C-7B403634CD00}">
      <dsp:nvSpPr>
        <dsp:cNvPr id="0" name=""/>
        <dsp:cNvSpPr/>
      </dsp:nvSpPr>
      <dsp:spPr>
        <a:xfrm>
          <a:off x="3549224" y="287405"/>
          <a:ext cx="2527588" cy="1920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Does this correlation vary depending on the rural or urban areas?</a:t>
          </a:r>
          <a:endParaRPr lang="en-US" sz="1800" kern="1200" dirty="0"/>
        </a:p>
      </dsp:txBody>
      <dsp:txXfrm>
        <a:off x="3605481" y="343662"/>
        <a:ext cx="2415074" cy="1808231"/>
      </dsp:txXfrm>
    </dsp:sp>
    <dsp:sp modelId="{632C094B-2143-4632-A46E-A1F54F730F3B}">
      <dsp:nvSpPr>
        <dsp:cNvPr id="0" name=""/>
        <dsp:cNvSpPr/>
      </dsp:nvSpPr>
      <dsp:spPr>
        <a:xfrm>
          <a:off x="7540112" y="150977"/>
          <a:ext cx="2026107" cy="1286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2448A-4220-4E0F-946D-41E67C4A2230}">
      <dsp:nvSpPr>
        <dsp:cNvPr id="0" name=""/>
        <dsp:cNvSpPr/>
      </dsp:nvSpPr>
      <dsp:spPr>
        <a:xfrm>
          <a:off x="7765235" y="364844"/>
          <a:ext cx="2026107" cy="1286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Hypothesis:</a:t>
          </a:r>
          <a:endParaRPr lang="en-US" sz="1600" kern="1200"/>
        </a:p>
      </dsp:txBody>
      <dsp:txXfrm>
        <a:off x="7802918" y="402527"/>
        <a:ext cx="1950741" cy="1211211"/>
      </dsp:txXfrm>
    </dsp:sp>
    <dsp:sp modelId="{DE1A80B8-74DC-4BAD-A9C6-3683AB07747F}">
      <dsp:nvSpPr>
        <dsp:cNvPr id="0" name=""/>
        <dsp:cNvSpPr/>
      </dsp:nvSpPr>
      <dsp:spPr>
        <a:xfrm>
          <a:off x="6301936" y="2026815"/>
          <a:ext cx="2026107" cy="12865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48EC7-93F5-4FCB-91E6-01650FF6F9B1}">
      <dsp:nvSpPr>
        <dsp:cNvPr id="0" name=""/>
        <dsp:cNvSpPr/>
      </dsp:nvSpPr>
      <dsp:spPr>
        <a:xfrm>
          <a:off x="6527059" y="2240682"/>
          <a:ext cx="2026107" cy="1286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There is a negative correlation between depressive symptoms and social interactions</a:t>
          </a:r>
          <a:endParaRPr lang="en-US" sz="1600" kern="1200"/>
        </a:p>
      </dsp:txBody>
      <dsp:txXfrm>
        <a:off x="6564742" y="2278365"/>
        <a:ext cx="1950741" cy="1211211"/>
      </dsp:txXfrm>
    </dsp:sp>
    <dsp:sp modelId="{0A1A086B-21F3-48AA-A223-414756C123E7}">
      <dsp:nvSpPr>
        <dsp:cNvPr id="0" name=""/>
        <dsp:cNvSpPr/>
      </dsp:nvSpPr>
      <dsp:spPr>
        <a:xfrm>
          <a:off x="8778289" y="2026815"/>
          <a:ext cx="2026107" cy="12865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8476F-35CA-45B7-9DE7-D1B696A6E553}">
      <dsp:nvSpPr>
        <dsp:cNvPr id="0" name=""/>
        <dsp:cNvSpPr/>
      </dsp:nvSpPr>
      <dsp:spPr>
        <a:xfrm>
          <a:off x="9003412" y="2240682"/>
          <a:ext cx="2026107" cy="1286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 cities there are more social interactions and therefore less depressive symptoms</a:t>
          </a:r>
          <a:endParaRPr lang="en-US" sz="1600" kern="1200"/>
        </a:p>
      </dsp:txBody>
      <dsp:txXfrm>
        <a:off x="9041095" y="2278365"/>
        <a:ext cx="1950741" cy="1211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BFDF8-5C8C-4F3F-BFDD-52837BE2A4A0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B91CC-2390-4768-B083-7B3E5BB9E93E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From Eurostat country scale rural vs urban</a:t>
          </a:r>
          <a:endParaRPr lang="en-US" sz="3300" kern="1200"/>
        </a:p>
      </dsp:txBody>
      <dsp:txXfrm>
        <a:off x="0" y="2299"/>
        <a:ext cx="7012370" cy="1568177"/>
      </dsp:txXfrm>
    </dsp:sp>
    <dsp:sp modelId="{3B335451-C37B-4EDB-B55C-D2E74AB32B14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5B702-B764-469A-A5C6-AF675380410F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Current depressive symptoms between cities and rural areas in different countries</a:t>
          </a:r>
          <a:endParaRPr lang="en-US" sz="3300" kern="1200"/>
        </a:p>
      </dsp:txBody>
      <dsp:txXfrm>
        <a:off x="0" y="1570476"/>
        <a:ext cx="7012370" cy="1568177"/>
      </dsp:txXfrm>
    </dsp:sp>
    <dsp:sp modelId="{90714ACF-8050-4BC6-8DC5-59FDBF36381C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318481-46C6-4865-ABFB-593C5F2D7FE1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How often people get together between cities and rural areas</a:t>
          </a:r>
          <a:endParaRPr lang="en-US" sz="3300" kern="1200"/>
        </a:p>
      </dsp:txBody>
      <dsp:txXfrm>
        <a:off x="0" y="3138654"/>
        <a:ext cx="7012370" cy="156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DE504-B1F7-4053-BBD3-BF883CA1FAFD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636D-6792-445A-80D4-112E82D50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1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42B096-A6A7-4FD5-B919-AB053186DF7C}" type="datetime1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6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F9A2-00B5-4368-8DCD-C305A7124A36}" type="datetime1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6B29ED-F4CB-4080-9E1B-A916B06EB832}" type="datetime1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1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C17F-DDA3-49E8-8A49-B5F75D78A1B3}" type="datetime1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14EF8E-DED2-4227-8440-3C758FE833F3}" type="datetime1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3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0DC6-B718-4FF0-91E6-BC68756D63EA}" type="datetime1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F6C-2918-4A76-89F2-7D6F9D9BDD42}" type="datetime1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5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1081-7BE0-49D8-A33B-8E7B8F0C4AD4}" type="datetime1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FEC7-1814-472B-A476-5B31723F3996}" type="datetime1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E6F42E-49CC-4B76-89F2-29C9AEA57042}" type="datetime1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2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3522-BD05-47DA-B3C0-CD962536497B}" type="datetime1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0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14A65B-9733-433B-A47F-2738AB599276}" type="datetime1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E225F7-4FC0-4FE4-8443-EFD10286CAD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0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17586EA-60FD-42F2-88A3-EA438310D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9" name="Rectangle 72">
            <a:extLst>
              <a:ext uri="{FF2B5EF4-FFF2-40B4-BE49-F238E27FC236}">
                <a16:creationId xmlns:a16="http://schemas.microsoft.com/office/drawing/2014/main" id="{02CC9D39-BB06-4AD7-A8E2-764CAEC2A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uvahaun tulos haulle mental health">
            <a:extLst>
              <a:ext uri="{FF2B5EF4-FFF2-40B4-BE49-F238E27FC236}">
                <a16:creationId xmlns:a16="http://schemas.microsoft.com/office/drawing/2014/main" id="{A13EED2E-C9C1-4864-9E19-CDA9B776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9" r="11670"/>
          <a:stretch/>
        </p:blipFill>
        <p:spPr bwMode="auto">
          <a:xfrm>
            <a:off x="446533" y="723899"/>
            <a:ext cx="6202841" cy="5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C685FEC3-AC4E-4604-AAE1-BC317B834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0BBE6B1-DFD1-448B-BEB2-724AF433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rgbClr val="FFFFFF"/>
                </a:solidFill>
              </a:rPr>
              <a:t>Depression and social interactions in cities and rural areas in Europe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09FFFF6-FF5D-4560-A804-45F305EE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4360985"/>
            <a:ext cx="4115917" cy="8777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Tamar </a:t>
            </a:r>
            <a:r>
              <a:rPr lang="en-GB" dirty="0" err="1">
                <a:solidFill>
                  <a:schemeClr val="bg2"/>
                </a:solidFill>
              </a:rPr>
              <a:t>Edry</a:t>
            </a:r>
            <a:r>
              <a:rPr lang="en-GB" dirty="0">
                <a:solidFill>
                  <a:schemeClr val="bg2"/>
                </a:solidFill>
              </a:rPr>
              <a:t> and Reetta Välimäki</a:t>
            </a:r>
          </a:p>
          <a:p>
            <a:r>
              <a:rPr lang="en-GB" dirty="0">
                <a:solidFill>
                  <a:schemeClr val="bg2"/>
                </a:solidFill>
              </a:rPr>
              <a:t>2.4.2019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C8672C-C7ED-40AB-AF9B-4586C5F37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C01033-7A56-41B6-A23C-4A02E582F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36C8E7B-AE2C-4791-9998-2739EC7B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2DE5BD-D6FF-4F7E-98D5-69A51C91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89CF24A-703A-47ED-AE8E-4CEDA30C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99C738-3602-4FBD-A7AD-524B8FB4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EFF"/>
                </a:solidFill>
              </a:rPr>
              <a:t>Research question</a:t>
            </a:r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9579738E-B37F-428E-985B-56B414169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88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4746D4E-6943-4C36-A223-51156D75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0A35DFF-37D2-4E50-8083-2A31A3FD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3C4DB26-F150-4C44-B03B-16098A8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Sisällön paikkamerkki 2">
            <a:extLst>
              <a:ext uri="{FF2B5EF4-FFF2-40B4-BE49-F238E27FC236}">
                <a16:creationId xmlns:a16="http://schemas.microsoft.com/office/drawing/2014/main" id="{9A8CEEC7-5798-4286-AE5A-662F34CD1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0955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latunnisteen paikkamerkki 10">
            <a:extLst>
              <a:ext uri="{FF2B5EF4-FFF2-40B4-BE49-F238E27FC236}">
                <a16:creationId xmlns:a16="http://schemas.microsoft.com/office/drawing/2014/main" id="{322A5AB6-5983-4AA2-ACBA-2BB4A1A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13" name="Dian numeron paikkamerkki 12">
            <a:extLst>
              <a:ext uri="{FF2B5EF4-FFF2-40B4-BE49-F238E27FC236}">
                <a16:creationId xmlns:a16="http://schemas.microsoft.com/office/drawing/2014/main" id="{75AFD7F6-5955-4686-83A2-A579F6CB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6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690267-3EDC-4B19-82BF-23173879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C4CD65-58E3-4FC1-B86C-DF5F1EE7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interactions and depression</a:t>
            </a:r>
          </a:p>
          <a:p>
            <a:pPr lvl="1"/>
            <a:r>
              <a:rPr lang="en-GB" dirty="0"/>
              <a:t>Data exploration between the variables</a:t>
            </a:r>
          </a:p>
          <a:p>
            <a:pPr lvl="1"/>
            <a:r>
              <a:rPr lang="en-GB" dirty="0"/>
              <a:t>Regression between countries</a:t>
            </a:r>
          </a:p>
          <a:p>
            <a:pPr lvl="1"/>
            <a:r>
              <a:rPr lang="en-GB" dirty="0"/>
              <a:t>A ratio between the two for each country</a:t>
            </a:r>
          </a:p>
          <a:p>
            <a:pPr lvl="2"/>
            <a:r>
              <a:rPr lang="en-GB" dirty="0"/>
              <a:t>Possibly a comparison between two regression models (rural model and urban model)</a:t>
            </a:r>
          </a:p>
          <a:p>
            <a:pPr lvl="2"/>
            <a:endParaRPr lang="en-GB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C64F779-9D73-4997-A313-905D0C33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1184C51-F5A9-4899-B082-6F519EA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1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88591B3-78DA-4ECD-A5F0-97399646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Sketch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4DF0CE-1894-4054-8C0A-6D89AE5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Would include hovering information box for each country</a:t>
            </a:r>
          </a:p>
          <a:p>
            <a:r>
              <a:rPr lang="en-GB" sz="1600" dirty="0">
                <a:solidFill>
                  <a:srgbClr val="FFFFFF"/>
                </a:solidFill>
              </a:rPr>
              <a:t>Possibility to choose the variables at the map layers –box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It could also include the regression models between variables</a:t>
            </a:r>
          </a:p>
          <a:p>
            <a:r>
              <a:rPr lang="en-GB" sz="1600" dirty="0">
                <a:solidFill>
                  <a:srgbClr val="FFFFFF"/>
                </a:solidFill>
              </a:rPr>
              <a:t>Discussion would show the correlations between variables chosen</a:t>
            </a:r>
          </a:p>
          <a:p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84122D11-1037-4AD0-8730-C055C353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80" y="948413"/>
            <a:ext cx="5903546" cy="4959900"/>
          </a:xfrm>
          <a:prstGeom prst="rect">
            <a:avLst/>
          </a:prstGeom>
        </p:spPr>
      </p:pic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A4AD85D-F178-4CEC-A4CF-C76DE850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AC95A90-3D86-4B9A-AA93-7DCF111A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ABF04A-E29F-466B-A6B7-38AA8604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178441-9421-4D44-AE34-1D53CDD7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is from national sources, no uniform template</a:t>
            </a:r>
          </a:p>
          <a:p>
            <a:r>
              <a:rPr lang="en-GB" dirty="0"/>
              <a:t>Cities might have higher accessibility to healthcare</a:t>
            </a:r>
          </a:p>
          <a:p>
            <a:pPr lvl="1"/>
            <a:r>
              <a:rPr lang="en-GB" dirty="0"/>
              <a:t>Might increase diagnosis</a:t>
            </a:r>
          </a:p>
          <a:p>
            <a:pPr lvl="1"/>
            <a:r>
              <a:rPr lang="en-GB" dirty="0"/>
              <a:t>Might help with care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027B8C4-1446-4260-9047-BB4F7169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83DE3A8-1F09-4B2E-91CC-5B6E9DFC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6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BCEF09-34EB-4C80-B8E7-D70F5E73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Literature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549EC-55DF-4476-9620-27B5933D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EE7412F-0CB9-45D4-95DC-630AD277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GB" sz="2000" dirty="0"/>
              <a:t>Dye, C. (2008). Health and Urban Living. </a:t>
            </a:r>
            <a:r>
              <a:rPr lang="en-GB" sz="2000" i="1" dirty="0"/>
              <a:t>Science</a:t>
            </a:r>
            <a:r>
              <a:rPr lang="en-GB" sz="2000" dirty="0"/>
              <a:t>, 319(5864), pp.766-769.</a:t>
            </a:r>
          </a:p>
          <a:p>
            <a:r>
              <a:rPr lang="en-GB" sz="2000" dirty="0" err="1"/>
              <a:t>Gruebner</a:t>
            </a:r>
            <a:r>
              <a:rPr lang="en-GB" sz="2000" dirty="0"/>
              <a:t>, O., Rapp, M., </a:t>
            </a:r>
            <a:r>
              <a:rPr lang="en-GB" sz="2000" dirty="0" err="1"/>
              <a:t>Adli</a:t>
            </a:r>
            <a:r>
              <a:rPr lang="en-GB" sz="2000" dirty="0"/>
              <a:t>, M., Kluge, U., Galea, S. and Heinz, A. (2017). Cities and Mental Health. </a:t>
            </a:r>
            <a:r>
              <a:rPr lang="en-GB" sz="2000" i="1" dirty="0" err="1"/>
              <a:t>Deutsches</a:t>
            </a:r>
            <a:r>
              <a:rPr lang="en-GB" sz="2000" i="1" dirty="0"/>
              <a:t> </a:t>
            </a:r>
            <a:r>
              <a:rPr lang="en-GB" sz="2000" i="1" dirty="0" err="1"/>
              <a:t>Aerzteblatt</a:t>
            </a:r>
            <a:r>
              <a:rPr lang="en-GB" sz="2000" i="1" dirty="0"/>
              <a:t> Online</a:t>
            </a:r>
            <a:r>
              <a:rPr lang="en-GB" sz="2000" dirty="0"/>
              <a:t>.</a:t>
            </a:r>
          </a:p>
          <a:p>
            <a:r>
              <a:rPr lang="en-GB" sz="2000" dirty="0" err="1"/>
              <a:t>Vlahov</a:t>
            </a:r>
            <a:r>
              <a:rPr lang="en-GB" sz="2000" dirty="0"/>
              <a:t>, D., Freudenberg, N., </a:t>
            </a:r>
            <a:r>
              <a:rPr lang="en-GB" sz="2000" dirty="0" err="1"/>
              <a:t>Proietti</a:t>
            </a:r>
            <a:r>
              <a:rPr lang="en-GB" sz="2000" dirty="0"/>
              <a:t>, F., </a:t>
            </a:r>
            <a:r>
              <a:rPr lang="en-GB" sz="2000" dirty="0" err="1"/>
              <a:t>Ompad</a:t>
            </a:r>
            <a:r>
              <a:rPr lang="en-GB" sz="2000" dirty="0"/>
              <a:t>, D., Quinn, A., Nandi, V. and Galea, S. (2007). Urban as a Determinant of Health. </a:t>
            </a:r>
            <a:r>
              <a:rPr lang="en-GB" sz="2000" i="1" dirty="0"/>
              <a:t>Journal of Urban Health</a:t>
            </a:r>
            <a:r>
              <a:rPr lang="en-GB" sz="2000" dirty="0"/>
              <a:t>, 84(S1), pp.16-26.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3B30020-0C01-411A-A00C-2D98ADB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968D0AB-4EE9-46BD-80B0-546EE76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9592016-66E8-41DC-A3C7-6701785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07414"/>
            <a:ext cx="7628209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EAB0255-44DA-4081-AB01-4472D0FE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Tamar Edry and Reetta Välimäki 2.4.2019</a:t>
            </a:r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2FC908B-9CD2-4350-BE1A-C42A4338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25F7-4FC0-4FE4-8443-EFD10286CA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23249"/>
      </p:ext>
    </p:extLst>
  </p:cSld>
  <p:clrMapOvr>
    <a:masterClrMapping/>
  </p:clrMapOvr>
</p:sld>
</file>

<file path=ppt/theme/theme1.xml><?xml version="1.0" encoding="utf-8"?>
<a:theme xmlns:a="http://schemas.openxmlformats.org/drawingml/2006/main" name="Jaettava">
  <a:themeElements>
    <a:clrScheme name="Jaettav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263</Words>
  <Application>Microsoft Office PowerPoint</Application>
  <PresentationFormat>Laajakuva</PresentationFormat>
  <Paragraphs>49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Jaettava</vt:lpstr>
      <vt:lpstr>Depression and social interactions in cities and rural areas in Europe</vt:lpstr>
      <vt:lpstr>Research question</vt:lpstr>
      <vt:lpstr>Data</vt:lpstr>
      <vt:lpstr>Methods</vt:lpstr>
      <vt:lpstr>Sketch</vt:lpstr>
      <vt:lpstr>Challenges</vt:lpstr>
      <vt:lpstr>Literature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and social interactions in cities and rural areas in Europe</dc:title>
  <dc:creator>Reetta Välimäki</dc:creator>
  <cp:lastModifiedBy>Reetta Välimäki</cp:lastModifiedBy>
  <cp:revision>2</cp:revision>
  <dcterms:created xsi:type="dcterms:W3CDTF">2019-04-02T17:26:44Z</dcterms:created>
  <dcterms:modified xsi:type="dcterms:W3CDTF">2019-04-02T17:33:32Z</dcterms:modified>
</cp:coreProperties>
</file>