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1" r:id="rId2"/>
    <p:sldId id="304" r:id="rId3"/>
    <p:sldId id="333" r:id="rId4"/>
    <p:sldId id="340" r:id="rId5"/>
    <p:sldId id="341" r:id="rId6"/>
    <p:sldId id="334" r:id="rId7"/>
    <p:sldId id="358" r:id="rId8"/>
    <p:sldId id="335" r:id="rId9"/>
    <p:sldId id="336" r:id="rId10"/>
    <p:sldId id="337" r:id="rId11"/>
    <p:sldId id="338" r:id="rId12"/>
    <p:sldId id="339" r:id="rId13"/>
    <p:sldId id="352" r:id="rId14"/>
    <p:sldId id="357" r:id="rId15"/>
    <p:sldId id="346" r:id="rId16"/>
    <p:sldId id="347" r:id="rId17"/>
    <p:sldId id="348" r:id="rId18"/>
    <p:sldId id="349" r:id="rId19"/>
    <p:sldId id="350" r:id="rId20"/>
    <p:sldId id="351" r:id="rId21"/>
    <p:sldId id="353" r:id="rId22"/>
    <p:sldId id="354" r:id="rId23"/>
    <p:sldId id="355" r:id="rId24"/>
    <p:sldId id="356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2F0EE-CDA6-460A-BA9F-270BB0189DC7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6689-EBFB-43ED-A77C-A7B8CC1E27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0C5D-F872-4305-9861-0D548596F98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5969-EE05-44F2-BE9D-1830DC6A9131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1E97-95B3-4CA9-805A-27159B3EC2BF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B21-B79E-442F-8A66-5786E7780E4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C83A-490A-4D55-B8DD-A915B4C5408A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6933-0EEE-45F4-B493-4875FFC3C3D6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CC2-547C-4F00-8357-177FA88ECAE2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BF3C-D54D-414A-85E2-3058F026DCB2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B669-5A17-483F-A3AF-30DD188C333A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19A-3430-41AA-9FE7-3E08A126958D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C406-5777-45F2-8ABF-C51A769B010A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52B0-2FD3-4807-9622-A0C4661334F4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quiz.geeksforgeeks.org/queue-set-1introduction-and-array-implement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eedy-algorithms-set-5-prims-mst-for-adjacency-list-representation/" TargetMode="External"/><Relationship Id="rId2" Type="http://schemas.openxmlformats.org/officeDocument/2006/relationships/hyperlink" Target="https://www.geeksforgeeks.org/greedy-algorithms-set-7-dijkstras-algorithm-for-adjacency-list-repres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applications-of-queue-data-structur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p6pBNbUB2U" TargetMode="External"/><Relationship Id="rId2" Type="http://schemas.openxmlformats.org/officeDocument/2006/relationships/hyperlink" Target="https://www.youtube.com/watch?v=UpvDOm3prf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638822" y="3026866"/>
            <a:ext cx="5867400" cy="117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Arial Black" pitchFamily="34" charset="0"/>
              </a:rPr>
              <a:t>Data Structure &amp; Algorithm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Unit 3: Queue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Queue </a:t>
            </a:r>
            <a:r>
              <a:rPr lang="en-US" dirty="0"/>
              <a:t>can be implemented in two ways: 1. Using arrays (static) 2. Using pointers (dynamic)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we try to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(or delete or remove) an element from queue when it is empty, underflow occurs.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not possible to delete (or take out) any element when there is no element in the queue.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Suppose maximum size of the queue (when it is implemented using arrays) is 50. If we try to Enqueue (or insert or add) an element to queue, overflow occurs.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When </a:t>
            </a:r>
            <a:r>
              <a:rPr lang="en-US" dirty="0"/>
              <a:t>queue is full it is naturally not possible to insert any more elements.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/>
              <a:t>Overflow </a:t>
            </a:r>
            <a:r>
              <a:rPr lang="en-US" b="1" u="sng" dirty="0"/>
              <a:t>Condition</a:t>
            </a:r>
            <a:r>
              <a:rPr lang="en-US" b="1" u="sng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Rear = MAX-1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/>
              <a:t>Underflow </a:t>
            </a:r>
            <a:r>
              <a:rPr lang="en-US" b="1" u="sng" dirty="0"/>
              <a:t>Condition</a:t>
            </a:r>
            <a:r>
              <a:rPr lang="en-US" b="1" u="sng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front =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and rear = -1 (Initial Condition) or rear &lt; front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One </a:t>
            </a:r>
            <a:r>
              <a:rPr lang="en-US" dirty="0"/>
              <a:t>Element: If rear = front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Number of Elements present in a Queue : rear – front +1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 of Queue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502919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Queues are widely used as waiting lists for a single shared resource like printer, disk, CPU.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Queues are used in asynchronous transfer of data (where data is not being transferred at the same rate between two processes) for </a:t>
            </a:r>
            <a:r>
              <a:rPr lang="en-US" dirty="0" err="1"/>
              <a:t>eg</a:t>
            </a:r>
            <a:r>
              <a:rPr lang="en-US" dirty="0"/>
              <a:t>. pipes, file IO, sockets.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Queues are used as buffers in most of the applications like MP3 media player, CD player, etc.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 are used to maintain the play list in media players in order to add and remove the songs from the play-list.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Queues are used in operating systems for handling interrupts.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Memory management:</a:t>
            </a:r>
            <a:r>
              <a:rPr lang="en-US" dirty="0"/>
              <a:t> The circular queue provides memory management. As we have already seen that in linear queue, the memory is not managed very efficiently. But in case of a circular queue, the memory is managed efficiently by placing the elements in a location which is unused.</a:t>
            </a:r>
          </a:p>
          <a:p>
            <a:pPr algn="just"/>
            <a:r>
              <a:rPr lang="en-US" b="1" dirty="0"/>
              <a:t>CPU Scheduling:</a:t>
            </a:r>
            <a:r>
              <a:rPr lang="en-US" dirty="0"/>
              <a:t> The operating system also uses the circular queue to insert the processes and then execute them.</a:t>
            </a:r>
          </a:p>
          <a:p>
            <a:pPr algn="just"/>
            <a:r>
              <a:rPr lang="en-US" b="1" dirty="0"/>
              <a:t>Traffic system:</a:t>
            </a:r>
            <a:r>
              <a:rPr lang="en-US" dirty="0"/>
              <a:t> In a computer-control traffic system, traffic light is one of the best examples of the circular queue. Each light of traffic light gets ON one by one after every </a:t>
            </a:r>
            <a:r>
              <a:rPr lang="en-US" dirty="0" err="1"/>
              <a:t>jinterval</a:t>
            </a:r>
            <a:r>
              <a:rPr lang="en-US" dirty="0"/>
              <a:t> of time. Like red light gets ON for one minute then yellow light for one minute and then green light. After green light, the red light gets ON.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 of Linear </a:t>
            </a:r>
            <a:r>
              <a:rPr lang="en-US" b="1" dirty="0" smtClean="0"/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linear queue suffers from serious drawback that performing some operations, we cannot insert items into queue, even if there is space in the queue. Suppose we have queue of 5 elements and we insert 5 items into queue, and then delete some items, then queue has space, but at that condition we cannot insert items into queue.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Circular Queue is a linear data structure in which the operations are performed based on FIFO (First In First Out) principle and the last position is connected back to the first position to make a circle.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also called </a:t>
            </a:r>
            <a:r>
              <a:rPr lang="en-US" b="1" dirty="0"/>
              <a:t>‘Ring Buffer’</a:t>
            </a:r>
            <a:r>
              <a:rPr lang="en-US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17639"/>
            <a:ext cx="6705599" cy="5059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a normal Queue, we can insert elements until queue becomes full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But once queue becomes full, we can not insert the next element even if there is a space in front of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419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Circular Queue: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Front:</a:t>
            </a:r>
            <a:r>
              <a:rPr lang="en-US" dirty="0"/>
              <a:t> Get the front item from </a:t>
            </a:r>
            <a:r>
              <a:rPr lang="en-US" dirty="0" smtClean="0"/>
              <a:t>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Rear</a:t>
            </a:r>
            <a:r>
              <a:rPr lang="en-US" b="1" dirty="0"/>
              <a:t>:</a:t>
            </a:r>
            <a:r>
              <a:rPr lang="en-US" dirty="0"/>
              <a:t> Get the last item from </a:t>
            </a:r>
            <a:r>
              <a:rPr lang="en-US" dirty="0" smtClean="0"/>
              <a:t>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 smtClean="0"/>
              <a:t>enQueue</a:t>
            </a:r>
            <a:r>
              <a:rPr lang="en-US" b="1" dirty="0" smtClean="0"/>
              <a:t>(value</a:t>
            </a:r>
            <a:r>
              <a:rPr lang="en-US" b="1" dirty="0"/>
              <a:t>) </a:t>
            </a:r>
            <a:r>
              <a:rPr lang="en-US" dirty="0"/>
              <a:t>This function is used to insert an element into the circular queue. In a circular queue, the new element is always inserted at Rear position. </a:t>
            </a:r>
          </a:p>
          <a:p>
            <a:pPr lvl="1"/>
            <a:r>
              <a:rPr lang="en-US" dirty="0"/>
              <a:t>Check whether queue is Full – Check ((rear == SIZE-1 &amp;&amp; front == 0) || (rear == front-1)).</a:t>
            </a:r>
          </a:p>
          <a:p>
            <a:pPr lvl="1"/>
            <a:r>
              <a:rPr lang="en-US" dirty="0"/>
              <a:t>If it is full then display Queue is full. If queue is not full then, check if (rear == SIZE – 1 &amp;&amp; front != 0) if it is true then set rear=0 and insert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is data structure in which elements are arranged in linear order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Data items can be traversed in a single run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Elements are accessed or placed in contiguous memory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525779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 smtClean="0"/>
              <a:t>deQueue</a:t>
            </a:r>
            <a:r>
              <a:rPr lang="en-US" b="1" dirty="0"/>
              <a:t>()</a:t>
            </a:r>
            <a:r>
              <a:rPr lang="en-US" dirty="0"/>
              <a:t> This function is used to delete an element from the circular queue. In a circular queue, the element is always deleted from front position. </a:t>
            </a:r>
          </a:p>
          <a:p>
            <a:pPr lvl="1"/>
            <a:r>
              <a:rPr lang="en-US" dirty="0"/>
              <a:t>Check whether queue is Empty means check (front==-1).</a:t>
            </a:r>
          </a:p>
          <a:p>
            <a:pPr lvl="1"/>
            <a:r>
              <a:rPr lang="en-US" dirty="0"/>
              <a:t>If it is empty then display Queue is empty.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queue is not empty then step 3</a:t>
            </a:r>
          </a:p>
          <a:p>
            <a:pPr lvl="1"/>
            <a:r>
              <a:rPr lang="en-US" dirty="0"/>
              <a:t>Check if (front==rear) if it is true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set front=rear= -1 </a:t>
            </a:r>
            <a:endParaRPr lang="en-US" dirty="0" smtClean="0"/>
          </a:p>
          <a:p>
            <a:pPr lvl="1"/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if (front==size-1),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is true then set front=0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return the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Priority Queue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priority queue is another special type of Queue data structure in which each element has some priority associated with it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Based on the priority of the element, the elements are arranged in a priority queue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the elements occur with the same priority, then they are served according to the FIFO principle.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priority Queue, the insertion takes place based on the arrival while the deletion occurs based on the priority.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priority Queue can be shown 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above figure shows that the highest priority element comes first and the elements of the same priority are arranged based on FIFO structure.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priority Queue, the insertion takes place based on the arrival while the deletion occurs based on the priority.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Priority Queue is an extension of </a:t>
            </a:r>
            <a:r>
              <a:rPr lang="en-US" dirty="0">
                <a:hlinkClick r:id="rId2"/>
              </a:rPr>
              <a:t>queue </a:t>
            </a:r>
            <a:r>
              <a:rPr lang="en-US" dirty="0"/>
              <a:t>with following properties.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Every item has a priority associated with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element with high priority is </a:t>
            </a:r>
            <a:r>
              <a:rPr lang="en-US" dirty="0" err="1"/>
              <a:t>dequeued</a:t>
            </a:r>
            <a:r>
              <a:rPr lang="en-US" dirty="0"/>
              <a:t> before an element with low priority.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two elements have the same priority, they are served according to their order in the queue.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Priority </a:t>
            </a:r>
            <a:r>
              <a:rPr lang="en-US" b="1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CPU Scheduling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Graph algorithms like </a:t>
            </a:r>
            <a:r>
              <a:rPr lang="en-US" dirty="0" err="1">
                <a:hlinkClick r:id="rId2"/>
              </a:rPr>
              <a:t>Dijkstra’s</a:t>
            </a:r>
            <a:r>
              <a:rPr lang="en-US" dirty="0">
                <a:hlinkClick r:id="rId2"/>
              </a:rPr>
              <a:t> shortest path algorithm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Prim’s Minimum Spanning Tree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3) All </a:t>
            </a:r>
            <a:r>
              <a:rPr lang="en-US" dirty="0">
                <a:hlinkClick r:id="rId4"/>
              </a:rPr>
              <a:t>queue </a:t>
            </a:r>
            <a:r>
              <a:rPr lang="en-US" dirty="0" smtClean="0">
                <a:hlinkClick r:id="rId4"/>
              </a:rPr>
              <a:t>applications</a:t>
            </a:r>
            <a:r>
              <a:rPr lang="en-US" dirty="0" smtClean="0"/>
              <a:t> </a:t>
            </a:r>
            <a:r>
              <a:rPr lang="en-US" dirty="0"/>
              <a:t>where priority is </a:t>
            </a:r>
            <a:r>
              <a:rPr lang="en-US" dirty="0" smtClean="0"/>
              <a:t>involved.</a:t>
            </a:r>
          </a:p>
          <a:p>
            <a:pPr marL="0" indent="0">
              <a:buNone/>
            </a:pPr>
            <a:r>
              <a:rPr lang="en-US" dirty="0" smtClean="0"/>
              <a:t>Note: a </a:t>
            </a:r>
            <a:r>
              <a:rPr lang="en-US" dirty="0"/>
              <a:t>priority queue is implemented using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619500" cy="241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382000" cy="525779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It is </a:t>
            </a:r>
            <a:r>
              <a:rPr lang="en-US" dirty="0" smtClean="0"/>
              <a:t>an </a:t>
            </a:r>
            <a:r>
              <a:rPr lang="en-US" dirty="0"/>
              <a:t>abstract data type or a linear data structure, </a:t>
            </a:r>
            <a:r>
              <a:rPr lang="en-US" dirty="0" smtClean="0"/>
              <a:t>in </a:t>
            </a:r>
            <a:r>
              <a:rPr lang="en-US" dirty="0"/>
              <a:t>which the first element is inserted from one end called the </a:t>
            </a:r>
            <a:r>
              <a:rPr lang="en-US" b="1" dirty="0"/>
              <a:t>REAR</a:t>
            </a:r>
            <a:r>
              <a:rPr lang="en-US" dirty="0"/>
              <a:t>(also called </a:t>
            </a:r>
            <a:r>
              <a:rPr lang="en-US" b="1" dirty="0"/>
              <a:t>tail</a:t>
            </a:r>
            <a:r>
              <a:rPr lang="en-US" dirty="0"/>
              <a:t>), and the removal of existing element takes place from the other end called as </a:t>
            </a:r>
            <a:r>
              <a:rPr lang="en-US" b="1" dirty="0"/>
              <a:t>FRONT</a:t>
            </a:r>
            <a:r>
              <a:rPr lang="en-US" dirty="0"/>
              <a:t>(also called </a:t>
            </a:r>
            <a:r>
              <a:rPr lang="en-US" b="1" dirty="0"/>
              <a:t>head</a:t>
            </a:r>
            <a:r>
              <a:rPr lang="en-US" dirty="0" smtClean="0"/>
              <a:t>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follows FIFO principle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a homogeneous collection of elements in which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new </a:t>
            </a:r>
            <a:r>
              <a:rPr lang="en-US" dirty="0"/>
              <a:t>elements are added at one end called rear, </a:t>
            </a:r>
            <a:endParaRPr lang="en-US" dirty="0" smtClean="0"/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and </a:t>
            </a:r>
            <a:r>
              <a:rPr lang="en-US" dirty="0"/>
              <a:t>the existing elements are deleted from other end called front.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8508"/>
            <a:ext cx="7848600" cy="349829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us illustrate it with animation: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www.youtube.com/watch?v=UpvDOm3prfI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Lets see a video for detail explanation about Queue as an ADT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youtu.be/zp6pBNbUB2U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basic operations (Primitive Operations) also called as Queue ADT that can be performed on queue are</a:t>
            </a:r>
          </a:p>
          <a:p>
            <a:pPr marL="0" indent="0">
              <a:buNone/>
            </a:pPr>
            <a:r>
              <a:rPr lang="en-US" dirty="0" smtClean="0"/>
              <a:t> 1. Enqueue() or Insert() (or add) an element to the queue (push) from the rear end.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2. </a:t>
            </a:r>
            <a:r>
              <a:rPr lang="en-US" dirty="0" err="1"/>
              <a:t>Dequeue</a:t>
            </a:r>
            <a:r>
              <a:rPr lang="en-US" dirty="0"/>
              <a:t>() or Delete() (or remove) an element from a queue (pop) from front end.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Front: return the object that is at the front of the queue without removing 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Empty: return true if the queue is empty otherwise return false.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Size: returns the number of items in the queue.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"/>
            <a:ext cx="5105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	OF	QUEUE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</a:t>
            </a:r>
            <a:r>
              <a:rPr lang="en-US" dirty="0"/>
              <a:t>) Linear Queue or Simple </a:t>
            </a:r>
            <a:r>
              <a:rPr lang="en-US" dirty="0" smtClean="0"/>
              <a:t>queue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ii) Circular </a:t>
            </a:r>
            <a:r>
              <a:rPr lang="en-US" dirty="0" smtClean="0"/>
              <a:t>queue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iii) Double ended queue (de-queue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iv) Priority queue: Priority queue is generally implemented using linked list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Linear	</a:t>
            </a:r>
            <a:r>
              <a:rPr lang="en-US" b="1" dirty="0" smtClean="0"/>
              <a:t>Queue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Enqueue </a:t>
            </a:r>
            <a:r>
              <a:rPr lang="en-US" dirty="0"/>
              <a:t>operation will insert (or add) an element to queue, at the rear end, by incrementing the array </a:t>
            </a:r>
            <a:r>
              <a:rPr lang="en-US" dirty="0" smtClean="0"/>
              <a:t>index.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operation will delete (or remove) from the front end by decrementing the array index and will assign the deleted value to a variable.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Initially </a:t>
            </a:r>
            <a:r>
              <a:rPr lang="en-US" dirty="0"/>
              <a:t>front </a:t>
            </a:r>
            <a:r>
              <a:rPr lang="en-US" dirty="0" smtClean="0"/>
              <a:t>is set to 0 and </a:t>
            </a:r>
            <a:r>
              <a:rPr lang="en-US" dirty="0"/>
              <a:t>rear is set to -1.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queue is empty whenever rear &lt; front or </a:t>
            </a:r>
            <a:r>
              <a:rPr lang="en-US" dirty="0" smtClean="0"/>
              <a:t>rear = -1 and front =0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Total </a:t>
            </a:r>
            <a:r>
              <a:rPr lang="en-US" dirty="0"/>
              <a:t>number of elements in the queue at any time is equal to rear-front+1, when implemented using arrays.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Below </a:t>
            </a:r>
            <a:r>
              <a:rPr lang="en-US" dirty="0"/>
              <a:t>are the few operations in </a:t>
            </a:r>
            <a:r>
              <a:rPr lang="en-US" dirty="0" smtClean="0"/>
              <a:t>queue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Compiled by: Jendi Bade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1452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Linear Data Structure</vt:lpstr>
      <vt:lpstr>Queue</vt:lpstr>
      <vt:lpstr>PowerPoint Presentation</vt:lpstr>
      <vt:lpstr>PowerPoint Presentation</vt:lpstr>
      <vt:lpstr>PowerPoint Presentation</vt:lpstr>
      <vt:lpstr>PowerPoint Presentation</vt:lpstr>
      <vt:lpstr>TYPES OF QUEUE  </vt:lpstr>
      <vt:lpstr>Linear Queue Operations</vt:lpstr>
      <vt:lpstr>PowerPoint Presentation</vt:lpstr>
      <vt:lpstr>PowerPoint Presentation</vt:lpstr>
      <vt:lpstr>Applications of Queue </vt:lpstr>
      <vt:lpstr>PowerPoint Presentation</vt:lpstr>
      <vt:lpstr>Drawback of Linear Queue</vt:lpstr>
      <vt:lpstr>Circular Queue </vt:lpstr>
      <vt:lpstr>PowerPoint Presentation</vt:lpstr>
      <vt:lpstr>PowerPoint Presentation</vt:lpstr>
      <vt:lpstr>PowerPoint Presentation</vt:lpstr>
      <vt:lpstr>Operations on Circular Queue: </vt:lpstr>
      <vt:lpstr>PowerPoint Presentation</vt:lpstr>
      <vt:lpstr>Priority Queue </vt:lpstr>
      <vt:lpstr>PowerPoint Presentation</vt:lpstr>
      <vt:lpstr>PowerPoint Presentation</vt:lpstr>
      <vt:lpstr>Applications of Priority Queue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Sujan</dc:creator>
  <cp:lastModifiedBy>Laptop</cp:lastModifiedBy>
  <cp:revision>340</cp:revision>
  <dcterms:created xsi:type="dcterms:W3CDTF">2017-03-11T12:55:05Z</dcterms:created>
  <dcterms:modified xsi:type="dcterms:W3CDTF">2021-07-02T04:05:14Z</dcterms:modified>
</cp:coreProperties>
</file>