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92.xml.rels" ContentType="application/vnd.openxmlformats-package.relationships+xml"/>
  <Override PartName="/ppt/slides/_rels/slide102.xml.rels" ContentType="application/vnd.openxmlformats-package.relationships+xml"/>
  <Override PartName="/ppt/slides/_rels/slide29.xml.rels" ContentType="application/vnd.openxmlformats-package.relationships+xml"/>
  <Override PartName="/ppt/slides/_rels/slide112.xml.rels" ContentType="application/vnd.openxmlformats-package.relationships+xml"/>
  <Override PartName="/ppt/slides/_rels/slide28.xml.rels" ContentType="application/vnd.openxmlformats-package.relationships+xml"/>
  <Override PartName="/ppt/slides/_rels/slide111.xml.rels" ContentType="application/vnd.openxmlformats-package.relationships+xml"/>
  <Override PartName="/ppt/slides/_rels/slide27.xml.rels" ContentType="application/vnd.openxmlformats-package.relationships+xml"/>
  <Override PartName="/ppt/slides/_rels/slide49.xml.rels" ContentType="application/vnd.openxmlformats-package.relationships+xml"/>
  <Override PartName="/ppt/slides/_rels/slide83.xml.rels" ContentType="application/vnd.openxmlformats-package.relationships+xml"/>
  <Override PartName="/ppt/slides/_rels/slide40.xml.rels" ContentType="application/vnd.openxmlformats-package.relationships+xml"/>
  <Override PartName="/ppt/slides/_rels/slide61.xml.rels" ContentType="application/vnd.openxmlformats-package.relationships+xml"/>
  <Override PartName="/ppt/slides/_rels/slide114.xml.rels" ContentType="application/vnd.openxmlformats-package.relationships+xml"/>
  <Override PartName="/ppt/slides/_rels/slide48.xml.rels" ContentType="application/vnd.openxmlformats-package.relationships+xml"/>
  <Override PartName="/ppt/slides/_rels/slide82.xml.rels" ContentType="application/vnd.openxmlformats-package.relationships+xml"/>
  <Override PartName="/ppt/slides/_rels/slide60.xml.rels" ContentType="application/vnd.openxmlformats-package.relationships+xml"/>
  <Override PartName="/ppt/slides/_rels/slide113.xml.rels" ContentType="application/vnd.openxmlformats-package.relationships+xml"/>
  <Override PartName="/ppt/slides/_rels/slide130.xml.rels" ContentType="application/vnd.openxmlformats-package.relationships+xml"/>
  <Override PartName="/ppt/slides/_rels/slide47.xml.rels" ContentType="application/vnd.openxmlformats-package.relationships+xml"/>
  <Override PartName="/ppt/slides/_rels/slide64.xml.rels" ContentType="application/vnd.openxmlformats-package.relationships+xml"/>
  <Override PartName="/ppt/slides/_rels/slide21.xml.rels" ContentType="application/vnd.openxmlformats-package.relationships+xml"/>
  <Override PartName="/ppt/slides/_rels/slide117.xml.rels" ContentType="application/vnd.openxmlformats-package.relationships+xml"/>
  <Override PartName="/ppt/slides/_rels/slide81.xml.rels" ContentType="application/vnd.openxmlformats-package.relationships+xml"/>
  <Override PartName="/ppt/slides/_rels/slide134.xml.rels" ContentType="application/vnd.openxmlformats-package.relationships+xml"/>
  <Override PartName="/ppt/slides/_rels/slide89.xml.rels" ContentType="application/vnd.openxmlformats-package.relationships+xml"/>
  <Override PartName="/ppt/slides/_rels/slide46.xml.rels" ContentType="application/vnd.openxmlformats-package.relationships+xml"/>
  <Override PartName="/ppt/slides/_rels/slide58.xml.rels" ContentType="application/vnd.openxmlformats-package.relationships+xml"/>
  <Override PartName="/ppt/slides/_rels/slide15.xml.rels" ContentType="application/vnd.openxmlformats-package.relationships+xml"/>
  <Override PartName="/ppt/slides/_rels/slide57.xml.rels" ContentType="application/vnd.openxmlformats-package.relationships+xml"/>
  <Override PartName="/ppt/slides/_rels/slide14.xml.rels" ContentType="application/vnd.openxmlformats-package.relationships+xml"/>
  <Override PartName="/ppt/slides/_rels/slide70.xml.rels" ContentType="application/vnd.openxmlformats-package.relationships+xml"/>
  <Override PartName="/ppt/slides/_rels/slide123.xml.rels" ContentType="application/vnd.openxmlformats-package.relationships+xml"/>
  <Override PartName="/ppt/slides/_rels/slide62.xml.rels" ContentType="application/vnd.openxmlformats-package.relationships+xml"/>
  <Override PartName="/ppt/slides/_rels/slide115.xml.rels" ContentType="application/vnd.openxmlformats-package.relationships+xml"/>
  <Override PartName="/ppt/slides/_rels/slide45.xml.rels" ContentType="application/vnd.openxmlformats-package.relationships+xml"/>
  <Override PartName="/ppt/slides/_rels/slide88.xml.rels" ContentType="application/vnd.openxmlformats-package.relationships+xml"/>
  <Override PartName="/ppt/slides/_rels/slide37.xml.rels" ContentType="application/vnd.openxmlformats-package.relationships+xml"/>
  <Override PartName="/ppt/slides/_rels/slide54.xml.rels" ContentType="application/vnd.openxmlformats-package.relationships+xml"/>
  <Override PartName="/ppt/slides/_rels/slide107.xml.rels" ContentType="application/vnd.openxmlformats-package.relationships+xml"/>
  <Override PartName="/ppt/slides/_rels/slide97.xml.rels" ContentType="application/vnd.openxmlformats-package.relationships+xml"/>
  <Override PartName="/ppt/slides/_rels/slide11.xml.rels" ContentType="application/vnd.openxmlformats-package.relationships+xml"/>
  <Override PartName="/ppt/slides/_rels/slide120.xml.rels" ContentType="application/vnd.openxmlformats-package.relationships+xml"/>
  <Override PartName="/ppt/slides/_rels/slide108.xml.rels" ContentType="application/vnd.openxmlformats-package.relationships+xml"/>
  <Override PartName="/ppt/slides/_rels/slide55.xml.rels" ContentType="application/vnd.openxmlformats-package.relationships+xml"/>
  <Override PartName="/ppt/slides/_rels/slide12.xml.rels" ContentType="application/vnd.openxmlformats-package.relationships+xml"/>
  <Override PartName="/ppt/slides/_rels/slide98.xml.rels" ContentType="application/vnd.openxmlformats-package.relationships+xml"/>
  <Override PartName="/ppt/slides/_rels/slide124.xml.rels" ContentType="application/vnd.openxmlformats-package.relationships+xml"/>
  <Override PartName="/ppt/slides/_rels/slide71.xml.rels" ContentType="application/vnd.openxmlformats-package.relationships+xml"/>
  <Override PartName="/ppt/slides/_rels/slide126.xml.rels" ContentType="application/vnd.openxmlformats-package.relationships+xml"/>
  <Override PartName="/ppt/slides/_rels/slide2.xml.rels" ContentType="application/vnd.openxmlformats-package.relationships+xml"/>
  <Override PartName="/ppt/slides/_rels/slide73.xml.rels" ContentType="application/vnd.openxmlformats-package.relationships+xml"/>
  <Override PartName="/ppt/slides/_rels/slide30.xml.rels" ContentType="application/vnd.openxmlformats-package.relationships+xml"/>
  <Override PartName="/ppt/slides/_rels/slide109.xml.rels" ContentType="application/vnd.openxmlformats-package.relationships+xml"/>
  <Override PartName="/ppt/slides/_rels/slide56.xml.rels" ContentType="application/vnd.openxmlformats-package.relationships+xml"/>
  <Override PartName="/ppt/slides/_rels/slide13.xml.rels" ContentType="application/vnd.openxmlformats-package.relationships+xml"/>
  <Override PartName="/ppt/slides/_rels/slide131.xml.rels" ContentType="application/vnd.openxmlformats-package.relationships+xml"/>
  <Override PartName="/ppt/slides/_rels/slide118.xml.rels" ContentType="application/vnd.openxmlformats-package.relationships+xml"/>
  <Override PartName="/ppt/slides/_rels/slide22.xml.rels" ContentType="application/vnd.openxmlformats-package.relationships+xml"/>
  <Override PartName="/ppt/slides/_rels/slide65.xml.rels" ContentType="application/vnd.openxmlformats-package.relationships+xml"/>
  <Override PartName="/ppt/slides/_rels/slide119.xml.rels" ContentType="application/vnd.openxmlformats-package.relationships+xml"/>
  <Override PartName="/ppt/slides/_rels/slide23.xml.rels" ContentType="application/vnd.openxmlformats-package.relationships+xml"/>
  <Override PartName="/ppt/slides/_rels/slide66.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0.xml.rels" ContentType="application/vnd.openxmlformats-package.relationships+xml"/>
  <Override PartName="/ppt/slides/_rels/slide116.xml.rels" ContentType="application/vnd.openxmlformats-package.relationships+xml"/>
  <Override PartName="/ppt/slides/_rels/slide63.xml.rels" ContentType="application/vnd.openxmlformats-package.relationships+xml"/>
  <Override PartName="/ppt/slides/_rels/slide132.xml.rels" ContentType="application/vnd.openxmlformats-package.relationships+xml"/>
  <Override PartName="/ppt/slides/_rels/slide121.xml.rels" ContentType="application/vnd.openxmlformats-package.relationships+xml"/>
  <Override PartName="/ppt/slides/_rels/slide122.xml.rels" ContentType="application/vnd.openxmlformats-package.relationships+xml"/>
  <Override PartName="/ppt/slides/_rels/slide133.xml.rels" ContentType="application/vnd.openxmlformats-package.relationships+xml"/>
  <Override PartName="/ppt/slides/_rels/slide80.xml.rels" ContentType="application/vnd.openxmlformats-package.relationships+xml"/>
  <Override PartName="/ppt/slides/_rels/slide125.xml.rels" ContentType="application/vnd.openxmlformats-package.relationships+xml"/>
  <Override PartName="/ppt/slides/_rels/slide9.xml.rels" ContentType="application/vnd.openxmlformats-package.relationships+xml"/>
  <Override PartName="/ppt/slides/_rels/slide129.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76.xml.rels" ContentType="application/vnd.openxmlformats-package.relationships+xml"/>
  <Override PartName="/ppt/slides/_rels/slide43.xml.rels" ContentType="application/vnd.openxmlformats-package.relationships+xml"/>
  <Override PartName="/ppt/slides/_rels/slide86.xml.rels" ContentType="application/vnd.openxmlformats-package.relationships+xml"/>
  <Override PartName="/ppt/slides/_rels/slide85.xml.rels" ContentType="application/vnd.openxmlformats-package.relationships+xml"/>
  <Override PartName="/ppt/slides/_rels/slide42.xml.rels" ContentType="application/vnd.openxmlformats-package.relationships+xml"/>
  <Override PartName="/ppt/slides/_rels/slide128.xml.rels" ContentType="application/vnd.openxmlformats-package.relationships+xml"/>
  <Override PartName="/ppt/slides/_rels/slide32.xml.rels" ContentType="application/vnd.openxmlformats-package.relationships+xml"/>
  <Override PartName="/ppt/slides/_rels/slide4.xml.rels" ContentType="application/vnd.openxmlformats-package.relationships+xml"/>
  <Override PartName="/ppt/slides/_rels/slide75.xml.rels" ContentType="application/vnd.openxmlformats-package.relationships+xml"/>
  <Override PartName="/ppt/slides/_rels/slide84.xml.rels" ContentType="application/vnd.openxmlformats-package.relationships+xml"/>
  <Override PartName="/ppt/slides/_rels/slide41.xml.rels" ContentType="application/vnd.openxmlformats-package.relationships+xml"/>
  <Override PartName="/ppt/slides/_rels/slide16.xml.rels" ContentType="application/vnd.openxmlformats-package.relationships+xml"/>
  <Override PartName="/ppt/slides/_rels/slide59.xml.rels" ContentType="application/vnd.openxmlformats-package.relationships+xml"/>
  <Override PartName="/ppt/slides/_rels/slide99.xml.rels" ContentType="application/vnd.openxmlformats-package.relationships+xml"/>
  <Override PartName="/ppt/slides/_rels/slide10.xml.rels" ContentType="application/vnd.openxmlformats-package.relationships+xml"/>
  <Override PartName="/ppt/slides/_rels/slide53.xml.rels" ContentType="application/vnd.openxmlformats-package.relationships+xml"/>
  <Override PartName="/ppt/slides/_rels/slide106.xml.rels" ContentType="application/vnd.openxmlformats-package.relationships+xml"/>
  <Override PartName="/ppt/slides/_rels/slide96.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74.xml.rels" ContentType="application/vnd.openxmlformats-package.relationships+xml"/>
  <Override PartName="/ppt/slides/_rels/slide127.xml.rels" ContentType="application/vnd.openxmlformats-package.relationships+xml"/>
  <Override PartName="/ppt/slides/_rels/slide50.xml.rels" ContentType="application/vnd.openxmlformats-package.relationships+xml"/>
  <Override PartName="/ppt/slides/_rels/slide93.xml.rels" ContentType="application/vnd.openxmlformats-package.relationships+xml"/>
  <Override PartName="/ppt/slides/_rels/slide103.xml.rels" ContentType="application/vnd.openxmlformats-package.relationships+xml"/>
  <Override PartName="/ppt/slides/_rels/slide105.xml.rels" ContentType="application/vnd.openxmlformats-package.relationships+xml"/>
  <Override PartName="/ppt/slides/_rels/slide52.xml.rels" ContentType="application/vnd.openxmlformats-package.relationships+xml"/>
  <Override PartName="/ppt/slides/_rels/slide95.xml.rels" ContentType="application/vnd.openxmlformats-package.relationships+xml"/>
  <Override PartName="/ppt/slides/_rels/slide24.xml.rels" ContentType="application/vnd.openxmlformats-package.relationships+xml"/>
  <Override PartName="/ppt/slides/_rels/slide67.xml.rels" ContentType="application/vnd.openxmlformats-package.relationships+xml"/>
  <Override PartName="/ppt/slides/_rels/slide51.xml.rels" ContentType="application/vnd.openxmlformats-package.relationships+xml"/>
  <Override PartName="/ppt/slides/_rels/slide104.xml.rels" ContentType="application/vnd.openxmlformats-package.relationships+xml"/>
  <Override PartName="/ppt/slides/_rels/slide94.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77.xml.rels" ContentType="application/vnd.openxmlformats-package.relationships+xml"/>
  <Override PartName="/ppt/slides/_rels/slide10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68.xml.rels" ContentType="application/vnd.openxmlformats-package.relationships+xml"/>
  <Override PartName="/ppt/slides/_rels/slide35.xml.rels" ContentType="application/vnd.openxmlformats-package.relationships+xml"/>
  <Override PartName="/ppt/slides/_rels/slide78.xml.rels" ContentType="application/vnd.openxmlformats-package.relationships+xml"/>
  <Override PartName="/ppt/slides/_rels/slide7.xml.rels" ContentType="application/vnd.openxmlformats-package.relationships+xml"/>
  <Override PartName="/ppt/slides/_rels/slide101.xml.rels" ContentType="application/vnd.openxmlformats-package.relationships+xml"/>
  <Override PartName="/ppt/slides/_rels/slide91.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9.xml.rels" ContentType="application/vnd.openxmlformats-package.relationships+xml"/>
  <Override PartName="/ppt/slides/_rels/slide36.xml.rels" ContentType="application/vnd.openxmlformats-package.relationships+xml"/>
  <Override PartName="/ppt/slides/_rels/slide79.xml.rels" ContentType="application/vnd.openxmlformats-package.relationships+xml"/>
  <Override PartName="/ppt/slides/_rels/slide8.xml.rels" ContentType="application/vnd.openxmlformats-package.relationships+xml"/>
  <Override PartName="/ppt/slides/_rels/slide72.xml.rels" ContentType="application/vnd.openxmlformats-package.relationships+xml"/>
  <Override PartName="/ppt/slides/_rels/slide1.xml.rels" ContentType="application/vnd.openxmlformats-package.relationships+xml"/>
  <Override PartName="/ppt/slides/_rels/slide44.xml.rels" ContentType="application/vnd.openxmlformats-package.relationships+xml"/>
  <Override PartName="/ppt/slides/_rels/slide87.xml.rels" ContentType="application/vnd.openxmlformats-package.relationships+xml"/>
  <Override PartName="/ppt/slides/_rels/slide19.xml.rels" ContentType="application/vnd.openxmlformats-package.relationships+xml"/>
  <Override PartName="/ppt/slides/_rels/slide110.xml.rels" ContentType="application/vnd.openxmlformats-package.relationships+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09.xml" ContentType="application/vnd.openxmlformats-officedocument.presentationml.slide+xml"/>
  <Override PartName="/ppt/slides/slide97.xml" ContentType="application/vnd.openxmlformats-officedocument.presentationml.slide+xml"/>
  <Override PartName="/ppt/slides/slide120.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80.xml" ContentType="application/vnd.openxmlformats-officedocument.presentationml.slide+xml"/>
  <Override PartName="/ppt/slides/slide3.xml" ContentType="application/vnd.openxmlformats-officedocument.presentationml.slide+xml"/>
  <Override PartName="/ppt/slides/slide63.xml" ContentType="application/vnd.openxmlformats-officedocument.presentationml.slide+xml"/>
  <Override PartName="/ppt/slides/slide20.xml" ContentType="application/vnd.openxmlformats-officedocument.presentationml.slide+xml"/>
  <Override PartName="/ppt/slides/slide121.xml" ContentType="application/vnd.openxmlformats-officedocument.presentationml.slide+xml"/>
  <Override PartName="/ppt/slides/slide98.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8.xml" ContentType="application/vnd.openxmlformats-officedocument.presentationml.slide+xml"/>
  <Override PartName="/ppt/slides/slide21.xml" ContentType="application/vnd.openxmlformats-officedocument.presentationml.slide+xml"/>
  <Override PartName="/ppt/slides/slide64.xml" ContentType="application/vnd.openxmlformats-officedocument.presentationml.slide+xml"/>
  <Override PartName="/ppt/slides/slide130.xml" ContentType="application/vnd.openxmlformats-officedocument.presentationml.slide+xml"/>
  <Override PartName="/ppt/slides/slide122.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81.xml" ContentType="application/vnd.openxmlformats-officedocument.presentationml.slide+xml"/>
  <Override PartName="/ppt/slides/slide39.xml" ContentType="application/vnd.openxmlformats-officedocument.presentationml.slide+xml"/>
  <Override PartName="/ppt/slides/slide73.xml" ContentType="application/vnd.openxmlformats-officedocument.presentationml.slide+xml"/>
  <Override PartName="/ppt/slides/slide30.xml" ContentType="application/vnd.openxmlformats-officedocument.presentationml.slide+xml"/>
  <Override PartName="/ppt/slides/slide123.xml" ContentType="application/vnd.openxmlformats-officedocument.presentationml.slide+xml"/>
  <Override PartName="/ppt/slides/slide14.xml" ContentType="application/vnd.openxmlformats-officedocument.presentationml.slide+xml"/>
  <Override PartName="/ppt/slides/slide57.xml" ContentType="application/vnd.openxmlformats-officedocument.presentationml.slide+xml"/>
  <Override PartName="/ppt/slides/slide5.xml" ContentType="application/vnd.openxmlformats-officedocument.presentationml.slide+xml"/>
  <Override PartName="/ppt/slides/slide82.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85.xml" ContentType="application/vnd.openxmlformats-officedocument.presentationml.slide+xml"/>
  <Override PartName="/ppt/slides/slide47.xml" ContentType="application/vnd.openxmlformats-officedocument.presentationml.slide+xml"/>
  <Override PartName="/ppt/slides/slide113.xml" ContentType="application/vnd.openxmlformats-officedocument.presentationml.slide+xml"/>
  <Override PartName="/ppt/slides/slide134.xml" ContentType="application/vnd.openxmlformats-officedocument.presentationml.slide+xml"/>
  <Override PartName="/ppt/slides/slide25.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9.xml" ContentType="application/vnd.openxmlformats-officedocument.presentationml.slide+xml"/>
  <Override PartName="/ppt/slides/slide86.xml" ContentType="application/vnd.openxmlformats-officedocument.presentationml.slide+xml"/>
  <Override PartName="/ppt/slides/slide48.xml" ContentType="application/vnd.openxmlformats-officedocument.presentationml.slide+xml"/>
  <Override PartName="/ppt/slides/slide114.xml" ContentType="application/vnd.openxmlformats-officedocument.presentationml.slide+xml"/>
  <Override PartName="/ppt/slides/slide131.xml" ContentType="application/vnd.openxmlformats-officedocument.presentationml.slide+xml"/>
  <Override PartName="/ppt/slides/slide22.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15.xml" ContentType="application/vnd.openxmlformats-officedocument.presentationml.slide+xml"/>
  <Override PartName="/ppt/slides/slide128.xml" ContentType="application/vnd.openxmlformats-officedocument.presentationml.slide+xml"/>
  <Override PartName="/ppt/slides/slide19.xml" ContentType="application/vnd.openxmlformats-officedocument.presentationml.slide+xml"/>
  <Override PartName="/ppt/slides/slide132.xml" ContentType="application/vnd.openxmlformats-officedocument.presentationml.slide+xml"/>
  <Override PartName="/ppt/slides/slide23.xml" ContentType="application/vnd.openxmlformats-officedocument.presentationml.slide+xml"/>
  <Override PartName="/ppt/slides/slide66.xml" ContentType="application/vnd.openxmlformats-officedocument.presentationml.slide+xml"/>
  <Override PartName="/ppt/slides/slide124.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133.xml" ContentType="application/vnd.openxmlformats-officedocument.presentationml.slide+xml"/>
  <Override PartName="/ppt/slides/slide24.xml" ContentType="application/vnd.openxmlformats-officedocument.presentationml.slide+xml"/>
  <Override PartName="/ppt/slides/slide67.xml" ContentType="application/vnd.openxmlformats-officedocument.presentationml.slide+xml"/>
  <Override PartName="/ppt/slides/slide125.xml" ContentType="application/vnd.openxmlformats-officedocument.presentationml.slide+xml"/>
  <Override PartName="/ppt/slides/slide16.xml" ContentType="application/vnd.openxmlformats-officedocument.presentationml.slide+xml"/>
  <Override PartName="/ppt/slides/slide129.xml" ContentType="application/vnd.openxmlformats-officedocument.presentationml.slide+xml"/>
  <Override PartName="/ppt/slides/slide7.xml" ContentType="application/vnd.openxmlformats-officedocument.presentationml.slide+xml"/>
  <Override PartName="/ppt/slides/slide41.xml" ContentType="application/vnd.openxmlformats-officedocument.presentationml.slide+xml"/>
  <Override PartName="/ppt/slides/slide84.xml" ContentType="application/vnd.openxmlformats-officedocument.presentationml.slide+xml"/>
  <Override PartName="/ppt/slides/slide99.xml" ContentType="application/vnd.openxmlformats-officedocument.presentationml.slide+xml"/>
  <Override PartName="/ppt/slides/slide10.xml" ContentType="application/vnd.openxmlformats-officedocument.presentationml.slide+xml"/>
  <Override PartName="/ppt/slides/slide53.xml" ContentType="application/vnd.openxmlformats-officedocument.presentationml.slide+xml"/>
  <Override PartName="/ppt/slides/slide108.xml" ContentType="application/vnd.openxmlformats-officedocument.presentationml.slide+xml"/>
  <Override PartName="/ppt/slides/slide96.xml" ContentType="application/vnd.openxmlformats-officedocument.presentationml.slide+xml"/>
  <Override PartName="/ppt/slides/slide31.xml" ContentType="application/vnd.openxmlformats-officedocument.presentationml.slide+xml"/>
  <Override PartName="/ppt/slides/slide74.xml" ContentType="application/vnd.openxmlformats-officedocument.presentationml.slide+xml"/>
  <Override PartName="/ppt/slides/slide32.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105.xml" ContentType="application/vnd.openxmlformats-officedocument.presentationml.slide+xml"/>
  <Override PartName="/ppt/slides/slide93.xml" ContentType="application/vnd.openxmlformats-officedocument.presentationml.slide+xml"/>
  <Override PartName="/ppt/slides/slide33.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34.xml" ContentType="application/vnd.openxmlformats-officedocument.presentationml.slide+xml"/>
  <Override PartName="/ppt/slides/slide77.xml" ContentType="application/vnd.openxmlformats-officedocument.presentationml.slide+xml"/>
  <Override PartName="/ppt/slides/slide100.xml" ContentType="application/vnd.openxmlformats-officedocument.presentationml.slide+xml"/>
  <Override PartName="/ppt/slides/slide17.xml" ContentType="application/vnd.openxmlformats-officedocument.presentationml.slide+xml"/>
  <Override PartName="/ppt/slides/slide126.xml" ContentType="application/vnd.openxmlformats-officedocument.presentationml.slide+xml"/>
  <Override PartName="/ppt/slides/slide52.xml" ContentType="application/vnd.openxmlformats-officedocument.presentationml.slide+xml"/>
  <Override PartName="/ppt/slides/slide35.xml" ContentType="application/vnd.openxmlformats-officedocument.presentationml.slide+xml"/>
  <Override PartName="/ppt/slides/slide78.xml" ContentType="application/vnd.openxmlformats-officedocument.presentationml.slide+xml"/>
  <Override PartName="/ppt/slides/slide101.xml" ContentType="application/vnd.openxmlformats-officedocument.presentationml.slide+xml"/>
  <Override PartName="/ppt/slides/slide18.xml" ContentType="application/vnd.openxmlformats-officedocument.presentationml.slide+xml"/>
  <Override PartName="/ppt/slides/slide127.xml" ContentType="application/vnd.openxmlformats-officedocument.presentationml.slide+xml"/>
  <Override PartName="/ppt/slides/slide26.xml" ContentType="application/vnd.openxmlformats-officedocument.presentationml.slide+xml"/>
  <Override PartName="/ppt/slides/slide69.xml" ContentType="application/vnd.openxmlformats-officedocument.presentationml.slide+xml"/>
  <Override PartName="/ppt/slides/slide36.xml" ContentType="application/vnd.openxmlformats-officedocument.presentationml.slide+xml"/>
  <Override PartName="/ppt/slides/slide79.xml" ContentType="application/vnd.openxmlformats-officedocument.presentationml.slide+xml"/>
  <Override PartName="/ppt/slides/slide59.xml" ContentType="application/vnd.openxmlformats-officedocument.presentationml.slide+xml"/>
  <Override PartName="/ppt/slides/slide1.xml" ContentType="application/vnd.openxmlformats-officedocument.presentationml.slide+xml"/>
  <Override PartName="/ppt/slides/slide44.xml" ContentType="application/vnd.openxmlformats-officedocument.presentationml.slide+xml"/>
  <Override PartName="/ppt/slides/slide87.xml" ContentType="application/vnd.openxmlformats-officedocument.presentationml.slide+xml"/>
  <Override PartName="/ppt/slides/slide110.xml" ContentType="application/vnd.openxmlformats-officedocument.presentationml.slide+xml"/>
  <Override PartName="/ppt/slides/slide27.xml" ContentType="application/vnd.openxmlformats-officedocument.presentationml.slide+xml"/>
  <Override PartName="/ppt/slides/slide45.xml" ContentType="application/vnd.openxmlformats-officedocument.presentationml.slide+xml"/>
  <Override PartName="/ppt/slides/slide88.xml" ContentType="application/vnd.openxmlformats-officedocument.presentationml.slide+xml"/>
  <Override PartName="/ppt/slides/slide111.xml" ContentType="application/vnd.openxmlformats-officedocument.presentationml.slide+xml"/>
  <Override PartName="/ppt/slides/slide28.xml" ContentType="application/vnd.openxmlformats-officedocument.presentationml.slide+xml"/>
  <Override PartName="/ppt/slides/slide46.xml" ContentType="application/vnd.openxmlformats-officedocument.presentationml.slide+xml"/>
  <Override PartName="/ppt/slides/slide89.xml" ContentType="application/vnd.openxmlformats-officedocument.presentationml.slide+xml"/>
  <Override PartName="/ppt/slides/slide112.xml" ContentType="application/vnd.openxmlformats-officedocument.presentationml.slide+xml"/>
  <Override PartName="/ppt/slides/slide2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102.xml" ContentType="application/vnd.openxmlformats-officedocument.presentationml.slide+xml"/>
  <Override PartName="/ppt/slides/slide90.xml" ContentType="application/vnd.openxmlformats-officedocument.presentationml.slide+xml"/>
  <Override PartName="/ppt/slides/slide103.xml" ContentType="application/vnd.openxmlformats-officedocument.presentationml.slide+xml"/>
  <Override PartName="/ppt/slides/slide91.xml" ContentType="application/vnd.openxmlformats-officedocument.presentationml.slide+xml"/>
  <Override PartName="/ppt/slides/slide104.xml" ContentType="application/vnd.openxmlformats-officedocument.presentationml.slide+xml"/>
  <Override PartName="/ppt/slides/slide92.xml" ContentType="application/vnd.openxmlformats-officedocument.presentationml.slide+xml"/>
  <Override PartName="/ppt/slides/slide94.xml" ContentType="application/vnd.openxmlformats-officedocument.presentationml.slide+xml"/>
  <Override PartName="/ppt/slides/slide106.xml" ContentType="application/vnd.openxmlformats-officedocument.presentationml.slide+xml"/>
  <Override PartName="/ppt/slides/slide95.xml" ContentType="application/vnd.openxmlformats-officedocument.presentationml.slide+xml"/>
  <Override PartName="/ppt/slides/slide107.xml" ContentType="application/vnd.openxmlformats-officedocument.presentationml.slide+xml"/>
  <Override PartName="/ppt/media/image124.jpeg" ContentType="image/jpeg"/>
  <Override PartName="/ppt/media/image6.jpeg" ContentType="image/jpeg"/>
  <Override PartName="/ppt/media/image123.jpeg" ContentType="image/jpeg"/>
  <Override PartName="/ppt/media/image5.jpeg" ContentType="image/jpeg"/>
  <Override PartName="/ppt/media/image122.jpeg" ContentType="image/jpeg"/>
  <Override PartName="/ppt/media/image4.jpeg" ContentType="image/jpeg"/>
  <Override PartName="/ppt/media/image121.jpeg" ContentType="image/jpeg"/>
  <Override PartName="/ppt/media/image3.jpeg" ContentType="image/jpeg"/>
  <Override PartName="/ppt/media/image120.jpeg" ContentType="image/jpeg"/>
  <Override PartName="/ppt/media/image111.jpeg" ContentType="image/jpeg"/>
  <Override PartName="/ppt/media/image110.jpeg" ContentType="image/jpeg"/>
  <Override PartName="/ppt/media/image101.jpeg" ContentType="image/jpeg"/>
  <Override PartName="/ppt/media/image100.jpeg" ContentType="image/jpeg"/>
  <Override PartName="/ppt/media/image114.jpeg" ContentType="image/jpeg"/>
  <Override PartName="/ppt/media/image92.jpeg" ContentType="image/jpeg"/>
  <Override PartName="/ppt/media/image113.jpeg" ContentType="image/jpeg"/>
  <Override PartName="/ppt/media/image91.jpeg" ContentType="image/jpeg"/>
  <Override PartName="/ppt/media/image112.jpeg" ContentType="image/jpeg"/>
  <Override PartName="/ppt/media/image90.jpeg" ContentType="image/jpeg"/>
  <Override PartName="/ppt/media/image104.jpeg" ContentType="image/jpeg"/>
  <Override PartName="/ppt/media/image109.jpeg" ContentType="image/jpeg"/>
  <Override PartName="/ppt/media/image87.jpeg" ContentType="image/jpeg"/>
  <Override PartName="/ppt/media/image44.jpeg" ContentType="image/jpeg"/>
  <Override PartName="/ppt/media/image94.jpeg" ContentType="image/jpeg"/>
  <Override PartName="/ppt/media/image51.jpeg" ContentType="image/jpeg"/>
  <Override PartName="/ppt/media/image116.jpeg" ContentType="image/jpeg"/>
  <Override PartName="/ppt/media/image7.png" ContentType="image/png"/>
  <Override PartName="/ppt/media/image21.jpeg" ContentType="image/jpeg"/>
  <Override PartName="/ppt/media/image129.jpeg" ContentType="image/jpeg"/>
  <Override PartName="/ppt/media/image64.jpeg" ContentType="image/jpeg"/>
  <Override PartName="/ppt/media/image79.jpeg" ContentType="image/jpeg"/>
  <Override PartName="/ppt/media/image36.jpeg" ContentType="image/jpeg"/>
  <Override PartName="/ppt/media/image96.jpeg" ContentType="image/jpeg"/>
  <Override PartName="/ppt/media/image53.jpeg" ContentType="image/jpeg"/>
  <Override PartName="/ppt/media/image118.jpeg" ContentType="image/jpeg"/>
  <Override PartName="/ppt/media/image144.jpeg" ContentType="image/jpeg"/>
  <Override PartName="/ppt/media/image19.jpeg" ContentType="image/jpeg"/>
  <Override PartName="/ppt/media/image63.jpeg" ContentType="image/jpeg"/>
  <Override PartName="/ppt/media/image20.jpeg" ContentType="image/jpeg"/>
  <Override PartName="/ppt/media/image128.jpeg" ContentType="image/jpeg"/>
  <Override PartName="/ppt/media/image97.jpeg" ContentType="image/jpeg"/>
  <Override PartName="/ppt/media/image11.jpeg" ContentType="image/jpeg"/>
  <Override PartName="/ppt/media/image54.jpeg" ContentType="image/jpeg"/>
  <Override PartName="/ppt/media/image37.jpeg" ContentType="image/jpeg"/>
  <Override PartName="/ppt/media/image12.jpeg" ContentType="image/jpeg"/>
  <Override PartName="/ppt/media/image55.jpeg" ContentType="image/jpeg"/>
  <Override PartName="/ppt/media/image98.jpeg" ContentType="image/jpeg"/>
  <Override PartName="/ppt/media/image38.jpeg" ContentType="image/jpeg"/>
  <Override PartName="/ppt/media/image130.jpeg" ContentType="image/jpeg"/>
  <Override PartName="/ppt/media/image131.jpeg" ContentType="image/jpeg"/>
  <Override PartName="/ppt/media/image132.jpeg" ContentType="image/jpeg"/>
  <Override PartName="/ppt/media/image133.jpeg" ContentType="image/jpeg"/>
  <Override PartName="/ppt/media/image10.jpeg" ContentType="image/jpeg"/>
  <Override PartName="/ppt/media/image99.jpeg" ContentType="image/jpeg"/>
  <Override PartName="/ppt/media/image56.jpeg" ContentType="image/jpeg"/>
  <Override PartName="/ppt/media/image13.jpeg" ContentType="image/jpeg"/>
  <Override PartName="/ppt/media/image119.jpeg" ContentType="image/jpeg"/>
  <Override PartName="/ppt/media/image68.png" ContentType="image/png"/>
  <Override PartName="/ppt/media/image134.jpeg" ContentType="image/jpeg"/>
  <Override PartName="/ppt/media/image135.jpeg" ContentType="image/jpeg"/>
  <Override PartName="/ppt/media/image70.jpeg" ContentType="image/jpeg"/>
  <Override PartName="/ppt/media/image136.jpeg" ContentType="image/jpeg"/>
  <Override PartName="/ppt/media/image71.jpeg" ContentType="image/jpeg"/>
  <Override PartName="/ppt/media/image137.jpeg" ContentType="image/jpeg"/>
  <Override PartName="/ppt/media/image72.jpeg" ContentType="image/jpeg"/>
  <Override PartName="/ppt/media/image145.jpeg" ContentType="image/jpeg"/>
  <Override PartName="/ppt/media/image80.jpeg" ContentType="image/jpeg"/>
  <Override PartName="/ppt/media/image102.jpeg" ContentType="image/jpeg"/>
  <Override PartName="/ppt/media/image138.jpeg" ContentType="image/jpeg"/>
  <Override PartName="/ppt/media/image73.jpeg" ContentType="image/jpeg"/>
  <Override PartName="/ppt/media/image30.jpeg" ContentType="image/jpeg"/>
  <Override PartName="/ppt/media/image146.jpeg" ContentType="image/jpeg"/>
  <Override PartName="/ppt/media/image81.jpeg" ContentType="image/jpeg"/>
  <Override PartName="/ppt/media/image103.jpeg" ContentType="image/jpeg"/>
  <Override PartName="/ppt/media/image139.jpeg" ContentType="image/jpeg"/>
  <Override PartName="/ppt/media/image31.jpeg" ContentType="image/jpeg"/>
  <Override PartName="/ppt/media/image74.jpeg" ContentType="image/jpeg"/>
  <Override PartName="/ppt/media/image147.jpeg" ContentType="image/jpeg"/>
  <Override PartName="/ppt/media/image82.jpeg" ContentType="image/jpeg"/>
  <Override PartName="/ppt/media/image59.jpeg" ContentType="image/jpeg"/>
  <Override PartName="/ppt/media/image141.jpeg" ContentType="image/jpeg"/>
  <Override PartName="/ppt/media/image16.jpeg" ContentType="image/jpeg"/>
  <Override PartName="/ppt/media/image58.jpeg" ContentType="image/jpeg"/>
  <Override PartName="/ppt/media/image140.jpeg" ContentType="image/jpeg"/>
  <Override PartName="/ppt/media/image15.jpeg" ContentType="image/jpeg"/>
  <Override PartName="/ppt/media/image57.jpeg" ContentType="image/jpeg"/>
  <Override PartName="/ppt/media/image14.jpeg" ContentType="image/jpeg"/>
  <Override PartName="/ppt/media/image49.jpeg" ContentType="image/jpeg"/>
  <Override PartName="/ppt/media/image48.jpeg" ContentType="image/jpeg"/>
  <Override PartName="/ppt/media/image47.jpeg" ContentType="image/jpeg"/>
  <Override PartName="/ppt/media/image39.jpeg" ContentType="image/jpeg"/>
  <Override PartName="/ppt/media/image27.jpeg" ContentType="image/jpeg"/>
  <Override PartName="/ppt/media/image22.jpeg" ContentType="image/jpeg"/>
  <Override PartName="/ppt/media/image65.jpeg" ContentType="image/jpeg"/>
  <Override PartName="/ppt/media/image32.jpeg" ContentType="image/jpeg"/>
  <Override PartName="/ppt/media/image75.jpeg" ContentType="image/jpeg"/>
  <Override PartName="/ppt/media/image40.jpeg" ContentType="image/jpeg"/>
  <Override PartName="/ppt/media/image83.jpeg" ContentType="image/jpeg"/>
  <Override PartName="/ppt/media/image105.jpeg" ContentType="image/jpeg"/>
  <Override PartName="/ppt/media/image23.jpeg" ContentType="image/jpeg"/>
  <Override PartName="/ppt/media/image66.jpeg" ContentType="image/jpeg"/>
  <Override PartName="/ppt/media/image50.jpeg" ContentType="image/jpeg"/>
  <Override PartName="/ppt/media/image93.jpeg" ContentType="image/jpeg"/>
  <Override PartName="/ppt/media/image115.jpeg" ContentType="image/jpeg"/>
  <Override PartName="/ppt/media/image33.jpeg" ContentType="image/jpeg"/>
  <Override PartName="/ppt/media/image76.jpeg" ContentType="image/jpeg"/>
  <Override PartName="/ppt/media/image41.jpeg" ContentType="image/jpeg"/>
  <Override PartName="/ppt/media/image84.jpeg" ContentType="image/jpeg"/>
  <Override PartName="/ppt/media/image106.jpeg" ContentType="image/jpeg"/>
  <Override PartName="/ppt/media/image24.jpeg" ContentType="image/jpeg"/>
  <Override PartName="/ppt/media/image67.jpeg" ContentType="image/jpeg"/>
  <Override PartName="/ppt/media/image34.jpeg" ContentType="image/jpeg"/>
  <Override PartName="/ppt/media/image77.jpeg" ContentType="image/jpeg"/>
  <Override PartName="/ppt/media/image2.png" ContentType="image/png"/>
  <Override PartName="/ppt/media/image28.jpeg" ContentType="image/jpeg"/>
  <Override PartName="/ppt/media/image142.jpeg" ContentType="image/jpeg"/>
  <Override PartName="/ppt/media/image17.jpeg" ContentType="image/jpeg"/>
  <Override PartName="/ppt/media/image42.jpeg" ContentType="image/jpeg"/>
  <Override PartName="/ppt/media/image85.jpeg" ContentType="image/jpeg"/>
  <Override PartName="/ppt/media/image107.jpeg" ContentType="image/jpeg"/>
  <Override PartName="/ppt/media/image25.jpeg" ContentType="image/jpeg"/>
  <Override PartName="/ppt/media/image52.jpeg" ContentType="image/jpeg"/>
  <Override PartName="/ppt/media/image95.jpeg" ContentType="image/jpeg"/>
  <Override PartName="/ppt/media/image117.jpeg" ContentType="image/jpeg"/>
  <Override PartName="/ppt/media/image35.jpeg" ContentType="image/jpeg"/>
  <Override PartName="/ppt/media/image78.jpeg" ContentType="image/jpeg"/>
  <Override PartName="/ppt/media/image143.jpeg" ContentType="image/jpeg"/>
  <Override PartName="/ppt/media/image18.jpeg" ContentType="image/jpeg"/>
  <Override PartName="/ppt/media/image43.jpeg" ContentType="image/jpeg"/>
  <Override PartName="/ppt/media/image86.jpeg" ContentType="image/jpeg"/>
  <Override PartName="/ppt/media/image1.png" ContentType="image/png"/>
  <Override PartName="/ppt/media/image108.jpeg" ContentType="image/jpeg"/>
  <Override PartName="/ppt/media/image26.jpeg" ContentType="image/jpeg"/>
  <Override PartName="/ppt/media/image69.jpeg" ContentType="image/jpeg"/>
  <Override PartName="/ppt/media/image45.jpeg" ContentType="image/jpeg"/>
  <Override PartName="/ppt/media/image88.jpeg" ContentType="image/jpeg"/>
  <Override PartName="/ppt/media/image46.jpeg" ContentType="image/jpeg"/>
  <Override PartName="/ppt/media/image89.jpeg" ContentType="image/jpeg"/>
  <Override PartName="/ppt/media/image29.jpeg" ContentType="image/jpeg"/>
  <Override PartName="/ppt/media/image60.jpeg" ContentType="image/jpeg"/>
  <Override PartName="/ppt/media/image125.jpeg" ContentType="image/jpeg"/>
  <Override PartName="/ppt/media/image61.jpeg" ContentType="image/jpeg"/>
  <Override PartName="/ppt/media/image126.jpeg" ContentType="image/jpeg"/>
  <Override PartName="/ppt/media/image8.jpeg" ContentType="image/jpeg"/>
  <Override PartName="/ppt/media/image62.jpeg" ContentType="image/jpeg"/>
  <Override PartName="/ppt/media/image127.jpeg" ContentType="image/jpe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Relationship Id="rId75" Type="http://schemas.openxmlformats.org/officeDocument/2006/relationships/slide" Target="slides/slide70.xml"/><Relationship Id="rId76" Type="http://schemas.openxmlformats.org/officeDocument/2006/relationships/slide" Target="slides/slide71.xml"/><Relationship Id="rId77" Type="http://schemas.openxmlformats.org/officeDocument/2006/relationships/slide" Target="slides/slide72.xml"/><Relationship Id="rId78" Type="http://schemas.openxmlformats.org/officeDocument/2006/relationships/slide" Target="slides/slide73.xml"/><Relationship Id="rId79" Type="http://schemas.openxmlformats.org/officeDocument/2006/relationships/slide" Target="slides/slide74.xml"/><Relationship Id="rId80" Type="http://schemas.openxmlformats.org/officeDocument/2006/relationships/slide" Target="slides/slide75.xml"/><Relationship Id="rId81" Type="http://schemas.openxmlformats.org/officeDocument/2006/relationships/slide" Target="slides/slide76.xml"/><Relationship Id="rId82" Type="http://schemas.openxmlformats.org/officeDocument/2006/relationships/slide" Target="slides/slide77.xml"/><Relationship Id="rId83" Type="http://schemas.openxmlformats.org/officeDocument/2006/relationships/slide" Target="slides/slide78.xml"/><Relationship Id="rId84" Type="http://schemas.openxmlformats.org/officeDocument/2006/relationships/slide" Target="slides/slide79.xml"/><Relationship Id="rId85" Type="http://schemas.openxmlformats.org/officeDocument/2006/relationships/slide" Target="slides/slide80.xml"/><Relationship Id="rId86" Type="http://schemas.openxmlformats.org/officeDocument/2006/relationships/slide" Target="slides/slide81.xml"/><Relationship Id="rId87" Type="http://schemas.openxmlformats.org/officeDocument/2006/relationships/slide" Target="slides/slide82.xml"/><Relationship Id="rId88" Type="http://schemas.openxmlformats.org/officeDocument/2006/relationships/slide" Target="slides/slide83.xml"/><Relationship Id="rId89" Type="http://schemas.openxmlformats.org/officeDocument/2006/relationships/slide" Target="slides/slide84.xml"/><Relationship Id="rId90" Type="http://schemas.openxmlformats.org/officeDocument/2006/relationships/slide" Target="slides/slide85.xml"/><Relationship Id="rId91" Type="http://schemas.openxmlformats.org/officeDocument/2006/relationships/slide" Target="slides/slide86.xml"/><Relationship Id="rId92" Type="http://schemas.openxmlformats.org/officeDocument/2006/relationships/slide" Target="slides/slide87.xml"/><Relationship Id="rId93" Type="http://schemas.openxmlformats.org/officeDocument/2006/relationships/slide" Target="slides/slide88.xml"/><Relationship Id="rId94" Type="http://schemas.openxmlformats.org/officeDocument/2006/relationships/slide" Target="slides/slide89.xml"/><Relationship Id="rId95" Type="http://schemas.openxmlformats.org/officeDocument/2006/relationships/slide" Target="slides/slide90.xml"/><Relationship Id="rId96" Type="http://schemas.openxmlformats.org/officeDocument/2006/relationships/slide" Target="slides/slide91.xml"/><Relationship Id="rId97" Type="http://schemas.openxmlformats.org/officeDocument/2006/relationships/slide" Target="slides/slide92.xml"/><Relationship Id="rId98" Type="http://schemas.openxmlformats.org/officeDocument/2006/relationships/slide" Target="slides/slide93.xml"/><Relationship Id="rId99" Type="http://schemas.openxmlformats.org/officeDocument/2006/relationships/slide" Target="slides/slide94.xml"/><Relationship Id="rId100" Type="http://schemas.openxmlformats.org/officeDocument/2006/relationships/slide" Target="slides/slide95.xml"/><Relationship Id="rId101" Type="http://schemas.openxmlformats.org/officeDocument/2006/relationships/slide" Target="slides/slide96.xml"/><Relationship Id="rId102" Type="http://schemas.openxmlformats.org/officeDocument/2006/relationships/slide" Target="slides/slide97.xml"/><Relationship Id="rId103" Type="http://schemas.openxmlformats.org/officeDocument/2006/relationships/slide" Target="slides/slide98.xml"/><Relationship Id="rId104" Type="http://schemas.openxmlformats.org/officeDocument/2006/relationships/slide" Target="slides/slide99.xml"/><Relationship Id="rId105" Type="http://schemas.openxmlformats.org/officeDocument/2006/relationships/slide" Target="slides/slide100.xml"/><Relationship Id="rId106" Type="http://schemas.openxmlformats.org/officeDocument/2006/relationships/slide" Target="slides/slide101.xml"/><Relationship Id="rId107" Type="http://schemas.openxmlformats.org/officeDocument/2006/relationships/slide" Target="slides/slide102.xml"/><Relationship Id="rId108" Type="http://schemas.openxmlformats.org/officeDocument/2006/relationships/slide" Target="slides/slide103.xml"/><Relationship Id="rId109" Type="http://schemas.openxmlformats.org/officeDocument/2006/relationships/slide" Target="slides/slide104.xml"/><Relationship Id="rId110" Type="http://schemas.openxmlformats.org/officeDocument/2006/relationships/slide" Target="slides/slide105.xml"/><Relationship Id="rId111" Type="http://schemas.openxmlformats.org/officeDocument/2006/relationships/slide" Target="slides/slide106.xml"/><Relationship Id="rId112" Type="http://schemas.openxmlformats.org/officeDocument/2006/relationships/slide" Target="slides/slide107.xml"/><Relationship Id="rId113" Type="http://schemas.openxmlformats.org/officeDocument/2006/relationships/slide" Target="slides/slide108.xml"/><Relationship Id="rId114" Type="http://schemas.openxmlformats.org/officeDocument/2006/relationships/slide" Target="slides/slide109.xml"/><Relationship Id="rId115" Type="http://schemas.openxmlformats.org/officeDocument/2006/relationships/slide" Target="slides/slide110.xml"/><Relationship Id="rId116" Type="http://schemas.openxmlformats.org/officeDocument/2006/relationships/slide" Target="slides/slide111.xml"/><Relationship Id="rId117" Type="http://schemas.openxmlformats.org/officeDocument/2006/relationships/slide" Target="slides/slide112.xml"/><Relationship Id="rId118" Type="http://schemas.openxmlformats.org/officeDocument/2006/relationships/slide" Target="slides/slide113.xml"/><Relationship Id="rId119" Type="http://schemas.openxmlformats.org/officeDocument/2006/relationships/slide" Target="slides/slide114.xml"/><Relationship Id="rId120" Type="http://schemas.openxmlformats.org/officeDocument/2006/relationships/slide" Target="slides/slide115.xml"/><Relationship Id="rId121" Type="http://schemas.openxmlformats.org/officeDocument/2006/relationships/slide" Target="slides/slide116.xml"/><Relationship Id="rId122" Type="http://schemas.openxmlformats.org/officeDocument/2006/relationships/slide" Target="slides/slide117.xml"/><Relationship Id="rId123" Type="http://schemas.openxmlformats.org/officeDocument/2006/relationships/slide" Target="slides/slide118.xml"/><Relationship Id="rId124" Type="http://schemas.openxmlformats.org/officeDocument/2006/relationships/slide" Target="slides/slide119.xml"/><Relationship Id="rId125" Type="http://schemas.openxmlformats.org/officeDocument/2006/relationships/slide" Target="slides/slide120.xml"/><Relationship Id="rId126" Type="http://schemas.openxmlformats.org/officeDocument/2006/relationships/slide" Target="slides/slide121.xml"/><Relationship Id="rId127" Type="http://schemas.openxmlformats.org/officeDocument/2006/relationships/slide" Target="slides/slide122.xml"/><Relationship Id="rId128" Type="http://schemas.openxmlformats.org/officeDocument/2006/relationships/slide" Target="slides/slide123.xml"/><Relationship Id="rId129" Type="http://schemas.openxmlformats.org/officeDocument/2006/relationships/slide" Target="slides/slide124.xml"/><Relationship Id="rId130" Type="http://schemas.openxmlformats.org/officeDocument/2006/relationships/slide" Target="slides/slide125.xml"/><Relationship Id="rId131" Type="http://schemas.openxmlformats.org/officeDocument/2006/relationships/slide" Target="slides/slide126.xml"/><Relationship Id="rId132" Type="http://schemas.openxmlformats.org/officeDocument/2006/relationships/slide" Target="slides/slide127.xml"/><Relationship Id="rId133" Type="http://schemas.openxmlformats.org/officeDocument/2006/relationships/slide" Target="slides/slide128.xml"/><Relationship Id="rId134" Type="http://schemas.openxmlformats.org/officeDocument/2006/relationships/slide" Target="slides/slide129.xml"/><Relationship Id="rId135" Type="http://schemas.openxmlformats.org/officeDocument/2006/relationships/slide" Target="slides/slide130.xml"/><Relationship Id="rId136" Type="http://schemas.openxmlformats.org/officeDocument/2006/relationships/slide" Target="slides/slide131.xml"/><Relationship Id="rId137" Type="http://schemas.openxmlformats.org/officeDocument/2006/relationships/slide" Target="slides/slide132.xml"/><Relationship Id="rId138" Type="http://schemas.openxmlformats.org/officeDocument/2006/relationships/slide" Target="slides/slide133.xml"/><Relationship Id="rId139" Type="http://schemas.openxmlformats.org/officeDocument/2006/relationships/slide" Target="slides/slide134.xml"/><Relationship Id="rId1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2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FreeSans"/>
              </a:rPr>
              <a:t>Click to edit the notes format</a:t>
            </a:r>
            <a:endParaRPr b="0" lang="en-US" sz="2000" spc="-1" strike="noStrike">
              <a:solidFill>
                <a:srgbClr val="000000"/>
              </a:solidFill>
              <a:latin typeface="FreeSans"/>
            </a:endParaRPr>
          </a:p>
        </p:txBody>
      </p:sp>
      <p:sp>
        <p:nvSpPr>
          <p:cNvPr id="12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FreeSerif"/>
              </a:rPr>
              <a:t>&lt;header&gt;</a:t>
            </a:r>
            <a:endParaRPr b="0" lang="en-US" sz="1400" spc="-1" strike="noStrike">
              <a:solidFill>
                <a:srgbClr val="000000"/>
              </a:solidFill>
              <a:latin typeface="FreeSerif"/>
            </a:endParaRPr>
          </a:p>
        </p:txBody>
      </p:sp>
      <p:sp>
        <p:nvSpPr>
          <p:cNvPr id="127" name="PlaceHolder 4"/>
          <p:cNvSpPr>
            <a:spLocks noGrp="1"/>
          </p:cNvSpPr>
          <p:nvPr>
            <p:ph type="dt" idx="10"/>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FreeSerif"/>
              </a:defRPr>
            </a:lvl1pPr>
          </a:lstStyle>
          <a:p>
            <a:pPr indent="0" algn="r">
              <a:buNone/>
            </a:pPr>
            <a:r>
              <a:rPr b="0" lang="en-US" sz="1400" spc="-1" strike="noStrike">
                <a:solidFill>
                  <a:srgbClr val="000000"/>
                </a:solidFill>
                <a:latin typeface="FreeSerif"/>
              </a:rPr>
              <a:t>&lt;date/time&gt;</a:t>
            </a:r>
            <a:endParaRPr b="0" lang="en-US" sz="1400" spc="-1" strike="noStrike">
              <a:solidFill>
                <a:srgbClr val="000000"/>
              </a:solidFill>
              <a:latin typeface="FreeSerif"/>
            </a:endParaRPr>
          </a:p>
        </p:txBody>
      </p:sp>
      <p:sp>
        <p:nvSpPr>
          <p:cNvPr id="128" name="PlaceHolder 5"/>
          <p:cNvSpPr>
            <a:spLocks noGrp="1"/>
          </p:cNvSpPr>
          <p:nvPr>
            <p:ph type="ftr" idx="11"/>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FreeSerif"/>
              </a:defRPr>
            </a:lvl1pPr>
          </a:lstStyle>
          <a:p>
            <a:pPr indent="0">
              <a:buNone/>
            </a:pPr>
            <a:r>
              <a:rPr b="0" lang="en-US" sz="1400" spc="-1" strike="noStrike">
                <a:solidFill>
                  <a:srgbClr val="000000"/>
                </a:solidFill>
                <a:latin typeface="FreeSerif"/>
              </a:rPr>
              <a:t>&lt;footer&gt;</a:t>
            </a:r>
            <a:endParaRPr b="0" lang="en-US" sz="1400" spc="-1" strike="noStrike">
              <a:solidFill>
                <a:srgbClr val="000000"/>
              </a:solidFill>
              <a:latin typeface="FreeSerif"/>
            </a:endParaRPr>
          </a:p>
        </p:txBody>
      </p:sp>
      <p:sp>
        <p:nvSpPr>
          <p:cNvPr id="129" name="PlaceHolder 6"/>
          <p:cNvSpPr>
            <a:spLocks noGrp="1"/>
          </p:cNvSpPr>
          <p:nvPr>
            <p:ph type="sldNum" idx="12"/>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FreeSerif"/>
              </a:defRPr>
            </a:lvl1pPr>
          </a:lstStyle>
          <a:p>
            <a:pPr indent="0" algn="r">
              <a:buNone/>
            </a:pPr>
            <a:fld id="{460DB5EE-BC17-497F-B5EA-9148497DE72F}" type="slidenum">
              <a:rPr b="0" lang="en-US" sz="1400" spc="-1" strike="noStrike">
                <a:solidFill>
                  <a:srgbClr val="000000"/>
                </a:solidFill>
                <a:latin typeface="FreeSerif"/>
              </a:rPr>
              <a:t>&lt;number&gt;</a:t>
            </a:fld>
            <a:endParaRPr b="0" lang="en-US" sz="1400" spc="-1" strike="noStrike">
              <a:solidFill>
                <a:srgbClr val="000000"/>
              </a:solidFill>
              <a:latin typeface="Free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9" name="PlaceHolder 1"/>
          <p:cNvSpPr>
            <a:spLocks noGrp="1"/>
          </p:cNvSpPr>
          <p:nvPr>
            <p:ph type="sldImg"/>
          </p:nvPr>
        </p:nvSpPr>
        <p:spPr>
          <a:xfrm>
            <a:off x="1143000" y="685800"/>
            <a:ext cx="4571640" cy="3428640"/>
          </a:xfrm>
          <a:prstGeom prst="rect">
            <a:avLst/>
          </a:prstGeom>
          <a:ln w="0">
            <a:noFill/>
          </a:ln>
        </p:spPr>
      </p:sp>
      <p:sp>
        <p:nvSpPr>
          <p:cNvPr id="131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US" sz="1800" spc="-1" strike="noStrike">
              <a:solidFill>
                <a:srgbClr val="000000"/>
              </a:solidFill>
              <a:latin typeface="FreeSans"/>
            </a:endParaRPr>
          </a:p>
        </p:txBody>
      </p:sp>
      <p:sp>
        <p:nvSpPr>
          <p:cNvPr id="1311" name="PlaceHolder 3"/>
          <p:cNvSpPr>
            <a:spLocks noGrp="1"/>
          </p:cNvSpPr>
          <p:nvPr>
            <p:ph type="sldNum" idx="62"/>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4CAC6B72-33FC-49C2-BFF2-DAD01DFB0A81}" type="slidenum">
              <a:rPr b="0" lang="en-US" sz="1200" spc="-1" strike="noStrike">
                <a:solidFill>
                  <a:srgbClr val="000000"/>
                </a:solidFill>
                <a:latin typeface="+mn-lt"/>
                <a:ea typeface="+mn-ea"/>
              </a:rPr>
              <a:t>&lt;number&gt;</a:t>
            </a:fld>
            <a:endParaRPr b="0" lang="en-US" sz="1200" spc="-1" strike="noStrike">
              <a:solidFill>
                <a:srgbClr val="000000"/>
              </a:solidFill>
              <a:latin typeface="Free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69B8454-6B4A-4017-8986-634D93EB5B3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6A4D819-633C-425F-A133-E85A40D6648E}"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4B217B7-9EA9-44E5-8890-335D074B85ED}"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FA460FC-B0AF-4280-A0A8-80B9907CBA82}"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3425AC4-43E7-43B7-A36A-ABCF357AE576}"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8"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Free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AFD2866-5B77-4116-A8C1-F4206D1B703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0"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5F72C60-9655-4A10-88C5-4427617AF94B}"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2"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3"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9D59218-E2C1-4684-908E-27E97C664097}"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D6220DA-D5C2-4CB2-A42A-A5A89A051B4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FreeSans"/>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EFB251EF-529A-42D4-965C-89B4DEABB760}"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7"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9"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964BB5-5244-4FBF-A0DF-8163F591339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Free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63C75C6-5D18-4E6B-8E7D-B93E2AF8F6B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3"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3653A97-B590-4662-9E0B-BAD4CF00473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7"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7A08298-F582-4979-B105-BDF960060B7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0"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30396F9-B698-4372-813F-42CF225269A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2"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5"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A78ADBA-4074-4C75-B91F-79CC44EB934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2"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FA915B32-9C69-4E3B-A9F1-CEFEC713521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75385CD-1EBC-4758-AA8F-8B52DA9C690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Free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E9DD517C-2445-497A-98FB-95BB0A7E46C1}"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1"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1F838094-A804-444A-946E-58FC4FE2C6E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3"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4"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81E999A-9B9C-4043-B096-CCA103FB5F06}"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E547B99-39CE-4ACB-BA12-6C3E95A7D7D1}"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33F8278-6A22-4EEA-8359-D954F390006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FreeSans"/>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82FEB108-E92F-42A5-BB6B-C207836991C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8"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9"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0"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F820EA7-6D59-4576-824C-069530DB1269}"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2"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3"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4"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DEB07484-4DEA-4CB8-BA54-4B1B63ECF49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7"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8"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CAFBAA3-DC98-4501-8B72-03409FF5CB61}"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0"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1"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7CBBC66-25E4-425E-AED2-C612140ED918}"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5"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6"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C1CB78A3-5BBA-41D4-9B9B-C0E72B126F01}"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8"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9"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0"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1"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2"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3"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B07DCA60-2295-45FE-980F-47F493537164}"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3444BAD-134A-43AC-9C1A-254FC3AD7F2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6D5AAD0-B332-4718-A04E-2934E6F2C14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en-US" sz="3200" spc="-1" strike="noStrike">
              <a:solidFill>
                <a:srgbClr val="000000"/>
              </a:solidFill>
              <a:latin typeface="FreeSans"/>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D3599AA-58DC-4C7A-9BFB-707614449FE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ED300C8-18D9-4367-B38E-9425BB30E73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4CF505F-40FF-4478-96CB-F78DE3D14916}"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3FA16E2-F973-43F4-BAAB-973A73DD48F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a:t>
            </a:r>
            <a:r>
              <a:rPr b="0" lang="en-US" sz="4400" spc="-1" strike="noStrike">
                <a:solidFill>
                  <a:srgbClr val="000000"/>
                </a:solidFill>
                <a:latin typeface="Calibri"/>
              </a:rPr>
              <a:t>edit </a:t>
            </a:r>
            <a:r>
              <a:rPr b="0" lang="en-US" sz="4400" spc="-1" strike="noStrike">
                <a:solidFill>
                  <a:srgbClr val="000000"/>
                </a:solidFill>
                <a:latin typeface="Calibri"/>
              </a:rPr>
              <a:t>Master </a:t>
            </a:r>
            <a:r>
              <a:rPr b="0" lang="en-US" sz="4400" spc="-1" strike="noStrike">
                <a:solidFill>
                  <a:srgbClr val="000000"/>
                </a:solidFill>
                <a:latin typeface="Calibri"/>
              </a:rPr>
              <a:t>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2" name="PlaceHolder 3"/>
          <p:cNvSpPr>
            <a:spLocks noGrp="1"/>
          </p:cNvSpPr>
          <p:nvPr>
            <p:ph type="dt" idx="1"/>
          </p:nvPr>
        </p:nvSpPr>
        <p:spPr>
          <a:xfrm>
            <a:off x="457200" y="6356520"/>
            <a:ext cx="2133360" cy="364680"/>
          </a:xfrm>
          <a:prstGeom prst="rect">
            <a:avLst/>
          </a:prstGeom>
          <a:noFill/>
          <a:ln w="0">
            <a:noFill/>
          </a:ln>
        </p:spPr>
        <p:txBody>
          <a:bodyPr anchor="ctr">
            <a:noAutofit/>
          </a:bodyPr>
          <a:lstStyle>
            <a:lvl1pPr indent="0">
              <a:buNone/>
              <a:defRPr b="0" lang="en-US" sz="1400" spc="-1" strike="noStrike">
                <a:solidFill>
                  <a:srgbClr val="000000"/>
                </a:solidFill>
                <a:latin typeface="FreeSerif"/>
              </a:defRPr>
            </a:lvl1pPr>
          </a:lstStyle>
          <a:p>
            <a:pPr indent="0">
              <a:buNone/>
            </a:pPr>
            <a:r>
              <a:rPr b="0" lang="en-US" sz="1400" spc="-1" strike="noStrike">
                <a:solidFill>
                  <a:srgbClr val="000000"/>
                </a:solidFill>
                <a:latin typeface="FreeSerif"/>
              </a:rPr>
              <a:t>&lt;date/time&gt;</a:t>
            </a:r>
            <a:endParaRPr b="0" lang="en-US" sz="1400" spc="-1" strike="noStrike">
              <a:solidFill>
                <a:srgbClr val="000000"/>
              </a:solidFill>
              <a:latin typeface="FreeSerif"/>
            </a:endParaRPr>
          </a:p>
        </p:txBody>
      </p:sp>
      <p:sp>
        <p:nvSpPr>
          <p:cNvPr id="3" name="PlaceHolder 4"/>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&lt;footer&gt;</a:t>
            </a:r>
            <a:endParaRPr b="0" lang="en-US" sz="1200" spc="-1" strike="noStrike">
              <a:solidFill>
                <a:srgbClr val="000000"/>
              </a:solidFill>
              <a:latin typeface="FreeSerif"/>
            </a:endParaRPr>
          </a:p>
        </p:txBody>
      </p:sp>
      <p:sp>
        <p:nvSpPr>
          <p:cNvPr id="4" name="PlaceHolder 5"/>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7014DE80-328C-4A5D-B4A2-A8E9122B4085}" type="slidenum">
              <a:rPr b="0" lang="en-US" sz="1200" spc="-1" strike="noStrike">
                <a:solidFill>
                  <a:srgbClr val="8b8b8b"/>
                </a:solidFill>
                <a:latin typeface="Calibri"/>
              </a:rPr>
              <a:t>&lt;number&gt;</a:t>
            </a:fld>
            <a:endParaRPr b="0" lang="en-US" sz="1200" spc="-1" strike="noStrike">
              <a:solidFill>
                <a:srgbClr val="000000"/>
              </a:solidFill>
              <a:latin typeface="FreeSerif"/>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304920"/>
            <a:ext cx="77720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905120"/>
            <a:ext cx="3809520" cy="411444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body"/>
          </p:nvPr>
        </p:nvSpPr>
        <p:spPr>
          <a:xfrm>
            <a:off x="4800600" y="1905120"/>
            <a:ext cx="3809520" cy="411444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4" name="PlaceHolder 4"/>
          <p:cNvSpPr>
            <a:spLocks noGrp="1"/>
          </p:cNvSpPr>
          <p:nvPr>
            <p:ph type="dt" idx="4"/>
          </p:nvPr>
        </p:nvSpPr>
        <p:spPr>
          <a:xfrm>
            <a:off x="457200" y="6356520"/>
            <a:ext cx="2133360" cy="364680"/>
          </a:xfrm>
          <a:prstGeom prst="rect">
            <a:avLst/>
          </a:prstGeom>
          <a:noFill/>
          <a:ln w="0">
            <a:noFill/>
          </a:ln>
        </p:spPr>
        <p:txBody>
          <a:bodyPr anchor="ctr">
            <a:noAutofit/>
          </a:bodyPr>
          <a:lstStyle>
            <a:lvl1pPr indent="0">
              <a:buNone/>
              <a:defRPr b="0" lang="en-US" sz="1400" spc="-1" strike="noStrike">
                <a:solidFill>
                  <a:srgbClr val="000000"/>
                </a:solidFill>
                <a:latin typeface="FreeSerif"/>
              </a:defRPr>
            </a:lvl1pPr>
          </a:lstStyle>
          <a:p>
            <a:pPr indent="0">
              <a:buNone/>
            </a:pPr>
            <a:r>
              <a:rPr b="0" lang="en-US" sz="1400" spc="-1" strike="noStrike">
                <a:solidFill>
                  <a:srgbClr val="000000"/>
                </a:solidFill>
                <a:latin typeface="FreeSerif"/>
              </a:rPr>
              <a:t>&lt;date/time&gt;</a:t>
            </a:r>
            <a:endParaRPr b="0" lang="en-US" sz="1400" spc="-1" strike="noStrike">
              <a:solidFill>
                <a:srgbClr val="000000"/>
              </a:solidFill>
              <a:latin typeface="FreeSerif"/>
            </a:endParaRPr>
          </a:p>
        </p:txBody>
      </p:sp>
      <p:sp>
        <p:nvSpPr>
          <p:cNvPr id="45" name="PlaceHolder 5"/>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&lt;footer&gt;</a:t>
            </a:r>
            <a:endParaRPr b="0" lang="en-US" sz="1200" spc="-1" strike="noStrike">
              <a:solidFill>
                <a:srgbClr val="000000"/>
              </a:solidFill>
              <a:latin typeface="FreeSerif"/>
            </a:endParaRPr>
          </a:p>
        </p:txBody>
      </p:sp>
      <p:sp>
        <p:nvSpPr>
          <p:cNvPr id="46" name="PlaceHolder 6"/>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E6EE05DE-3B9B-49DE-9DBD-335BDF7028F1}" type="slidenum">
              <a:rPr b="0" lang="en-US" sz="1200" spc="-1" strike="noStrike">
                <a:solidFill>
                  <a:srgbClr val="8b8b8b"/>
                </a:solidFill>
                <a:latin typeface="Calibri"/>
              </a:rPr>
              <a:t>&lt;number&gt;</a:t>
            </a:fld>
            <a:endParaRPr b="0" lang="en-US" sz="1200" spc="-1" strike="noStrike">
              <a:solidFill>
                <a:srgbClr val="000000"/>
              </a:solidFill>
              <a:latin typeface="FreeSerif"/>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dt" idx="7"/>
          </p:nvPr>
        </p:nvSpPr>
        <p:spPr>
          <a:xfrm>
            <a:off x="457200" y="6356520"/>
            <a:ext cx="2133360" cy="364680"/>
          </a:xfrm>
          <a:prstGeom prst="rect">
            <a:avLst/>
          </a:prstGeom>
          <a:noFill/>
          <a:ln w="0">
            <a:noFill/>
          </a:ln>
        </p:spPr>
        <p:txBody>
          <a:bodyPr anchor="ctr">
            <a:noAutofit/>
          </a:bodyPr>
          <a:lstStyle>
            <a:lvl1pPr indent="0">
              <a:buNone/>
              <a:defRPr b="0" lang="en-US" sz="1400" spc="-1" strike="noStrike">
                <a:solidFill>
                  <a:srgbClr val="000000"/>
                </a:solidFill>
                <a:latin typeface="FreeSerif"/>
              </a:defRPr>
            </a:lvl1pPr>
          </a:lstStyle>
          <a:p>
            <a:pPr indent="0">
              <a:buNone/>
            </a:pPr>
            <a:r>
              <a:rPr b="0" lang="en-US" sz="1400" spc="-1" strike="noStrike">
                <a:solidFill>
                  <a:srgbClr val="000000"/>
                </a:solidFill>
                <a:latin typeface="FreeSerif"/>
              </a:rPr>
              <a:t>&lt;date/time&gt;</a:t>
            </a:r>
            <a:endParaRPr b="0" lang="en-US" sz="1400" spc="-1" strike="noStrike">
              <a:solidFill>
                <a:srgbClr val="000000"/>
              </a:solidFill>
              <a:latin typeface="FreeSerif"/>
            </a:endParaRPr>
          </a:p>
        </p:txBody>
      </p:sp>
      <p:sp>
        <p:nvSpPr>
          <p:cNvPr id="84" name="PlaceHolder 2"/>
          <p:cNvSpPr>
            <a:spLocks noGrp="1"/>
          </p:cNvSpPr>
          <p:nvPr>
            <p:ph type="ftr" idx="8"/>
          </p:nvPr>
        </p:nvSpPr>
        <p:spPr>
          <a:xfrm>
            <a:off x="3124080" y="6356520"/>
            <a:ext cx="28951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&lt;footer&gt;</a:t>
            </a:r>
            <a:endParaRPr b="0" lang="en-US" sz="1200" spc="-1" strike="noStrike">
              <a:solidFill>
                <a:srgbClr val="000000"/>
              </a:solidFill>
              <a:latin typeface="FreeSerif"/>
            </a:endParaRPr>
          </a:p>
        </p:txBody>
      </p:sp>
      <p:sp>
        <p:nvSpPr>
          <p:cNvPr id="85" name="PlaceHolder 3"/>
          <p:cNvSpPr>
            <a:spLocks noGrp="1"/>
          </p:cNvSpPr>
          <p:nvPr>
            <p:ph type="sldNum" idx="9"/>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A941A22F-F3B6-472B-937D-FD0B55A02FC1}" type="slidenum">
              <a:rPr b="0"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8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8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image" Target="../media/image133.jpeg"/><Relationship Id="rId2"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image" Target="../media/image134.jpeg"/><Relationship Id="rId2"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image" Target="../media/image135.jpeg"/><Relationship Id="rId2" Type="http://schemas.openxmlformats.org/officeDocument/2006/relationships/image" Target="../media/image136.jpeg"/><Relationship Id="rId3"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image" Target="../media/image137.jpeg"/><Relationship Id="rId2" Type="http://schemas.openxmlformats.org/officeDocument/2006/relationships/image" Target="../media/image138.jpeg"/><Relationship Id="rId3"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image" Target="../media/image139.jpeg"/><Relationship Id="rId2"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image" Target="../media/image140.jpeg"/><Relationship Id="rId2" Type="http://schemas.openxmlformats.org/officeDocument/2006/relationships/image" Target="../media/image141.jpeg"/><Relationship Id="rId3"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image" Target="../media/image142.jpeg"/><Relationship Id="rId2" Type="http://schemas.openxmlformats.org/officeDocument/2006/relationships/image" Target="../media/image143.jpeg"/><Relationship Id="rId3"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image" Target="../media/image144.jpeg"/><Relationship Id="rId2" Type="http://schemas.openxmlformats.org/officeDocument/2006/relationships/image" Target="../media/image145.jpeg"/><Relationship Id="rId3"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image" Target="../media/image146.jpeg"/><Relationship Id="rId2"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3.xml.rels><?xml version="1.0" encoding="UTF-8"?>
<Relationships xmlns="http://schemas.openxmlformats.org/package/2006/relationships"><Relationship Id="rId1" Type="http://schemas.openxmlformats.org/officeDocument/2006/relationships/image" Target="../media/image147.jpeg"/><Relationship Id="rId2" Type="http://schemas.openxmlformats.org/officeDocument/2006/relationships/slideLayout" Target="../slideLayouts/slideLayout1.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image" Target="../media/image34.jpeg"/><Relationship Id="rId4"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image" Target="../media/image39.jpeg"/><Relationship Id="rId3"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image" Target="../media/image41.jpeg"/><Relationship Id="rId3"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image" Target="../media/image44.jpeg"/><Relationship Id="rId3"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image" Target="../media/image50.jpeg"/><Relationship Id="rId3" Type="http://schemas.openxmlformats.org/officeDocument/2006/relationships/image" Target="../media/image51.jpeg"/><Relationship Id="rId4"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image" Target="../media/image53.jpeg"/><Relationship Id="rId3"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image" Target="../media/image53.jpeg"/><Relationship Id="rId3"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image" Target="../media/image53.jpeg"/><Relationship Id="rId3" Type="http://schemas.openxmlformats.org/officeDocument/2006/relationships/image" Target="../media/image56.jpeg"/><Relationship Id="rId4"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image" Target="../media/image57.jpeg"/><Relationship Id="rId3" Type="http://schemas.openxmlformats.org/officeDocument/2006/relationships/image" Target="../media/image58.jpeg"/><Relationship Id="rId4"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image" Target="../media/image60.jpeg"/><Relationship Id="rId3"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image" Target="../media/image62.jpeg"/><Relationship Id="rId3" Type="http://schemas.openxmlformats.org/officeDocument/2006/relationships/image" Target="../media/image63.jpeg"/><Relationship Id="rId4"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image" Target="../media/image63.jpeg"/><Relationship Id="rId3"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image" Target="../media/image63.jpeg"/><Relationship Id="rId3"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image" Target="../media/image67.jpeg"/><Relationship Id="rId3" Type="http://schemas.openxmlformats.org/officeDocument/2006/relationships/image" Target="../media/image63.jpeg"/><Relationship Id="rId4"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image" Target="../media/image68.png"/><Relationship Id="rId3" Type="http://schemas.openxmlformats.org/officeDocument/2006/relationships/image" Target="../media/image68.png"/><Relationship Id="rId4" Type="http://schemas.openxmlformats.org/officeDocument/2006/relationships/image" Target="../media/image69.jpeg"/><Relationship Id="rId5" Type="http://schemas.openxmlformats.org/officeDocument/2006/relationships/image" Target="../media/image70.jpeg"/><Relationship Id="rId6" Type="http://schemas.openxmlformats.org/officeDocument/2006/relationships/image" Target="../media/image71.jpeg"/><Relationship Id="rId7" Type="http://schemas.openxmlformats.org/officeDocument/2006/relationships/image" Target="../media/image72.jpeg"/><Relationship Id="rId8" Type="http://schemas.openxmlformats.org/officeDocument/2006/relationships/image" Target="../media/image73.jpeg"/><Relationship Id="rId9" Type="http://schemas.openxmlformats.org/officeDocument/2006/relationships/image" Target="../media/image74.jpeg"/><Relationship Id="rId10"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image" Target="../media/image75.jpeg"/><Relationship Id="rId2" Type="http://schemas.openxmlformats.org/officeDocument/2006/relationships/image" Target="../media/image70.jpeg"/><Relationship Id="rId3" Type="http://schemas.openxmlformats.org/officeDocument/2006/relationships/image" Target="../media/image76.jpeg"/><Relationship Id="rId4" Type="http://schemas.openxmlformats.org/officeDocument/2006/relationships/image" Target="../media/image75.jpeg"/><Relationship Id="rId5" Type="http://schemas.openxmlformats.org/officeDocument/2006/relationships/image" Target="../media/image75.jpeg"/><Relationship Id="rId6" Type="http://schemas.openxmlformats.org/officeDocument/2006/relationships/image" Target="../media/image72.jpeg"/><Relationship Id="rId7" Type="http://schemas.openxmlformats.org/officeDocument/2006/relationships/image" Target="../media/image77.jpeg"/><Relationship Id="rId8" Type="http://schemas.openxmlformats.org/officeDocument/2006/relationships/image" Target="../media/image74.jpeg"/><Relationship Id="rId9" Type="http://schemas.openxmlformats.org/officeDocument/2006/relationships/image" Target="../media/image78.jpeg"/><Relationship Id="rId10"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image" Target="../media/image79.jpeg"/><Relationship Id="rId2"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image" Target="../media/image80.jpeg"/><Relationship Id="rId2"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image" Target="../media/image82.jpeg"/><Relationship Id="rId2" Type="http://schemas.openxmlformats.org/officeDocument/2006/relationships/image" Target="../media/image83.jpeg"/><Relationship Id="rId3"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image" Target="../media/image84.jpeg"/><Relationship Id="rId2"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image" Target="../media/image85.jpeg"/><Relationship Id="rId2"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image" Target="../media/image86.jpeg"/><Relationship Id="rId2"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image" Target="../media/image87.jpeg"/><Relationship Id="rId2" Type="http://schemas.openxmlformats.org/officeDocument/2006/relationships/image" Target="../media/image88.jpeg"/><Relationship Id="rId3" Type="http://schemas.openxmlformats.org/officeDocument/2006/relationships/image" Target="../media/image89.jpeg"/><Relationship Id="rId4" Type="http://schemas.openxmlformats.org/officeDocument/2006/relationships/image" Target="../media/image90.jpeg"/><Relationship Id="rId5" Type="http://schemas.openxmlformats.org/officeDocument/2006/relationships/image" Target="../media/image91.jpeg"/><Relationship Id="rId6"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image" Target="../media/image92.jpeg"/><Relationship Id="rId2" Type="http://schemas.openxmlformats.org/officeDocument/2006/relationships/image" Target="../media/image93.jpeg"/><Relationship Id="rId3"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image" Target="../media/image94.jpeg"/><Relationship Id="rId2" Type="http://schemas.openxmlformats.org/officeDocument/2006/relationships/image" Target="../media/image95.jpeg"/><Relationship Id="rId3"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image" Target="../media/image96.jpeg"/><Relationship Id="rId2" Type="http://schemas.openxmlformats.org/officeDocument/2006/relationships/image" Target="../media/image97.jpeg"/><Relationship Id="rId3"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image" Target="../media/image88.jpeg"/><Relationship Id="rId2" Type="http://schemas.openxmlformats.org/officeDocument/2006/relationships/image" Target="../media/image98.jpeg"/><Relationship Id="rId3" Type="http://schemas.openxmlformats.org/officeDocument/2006/relationships/image" Target="../media/image99.jpeg"/><Relationship Id="rId4" Type="http://schemas.openxmlformats.org/officeDocument/2006/relationships/image" Target="../media/image100.jpeg"/><Relationship Id="rId5"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image" Target="../media/image101.jpeg"/><Relationship Id="rId2" Type="http://schemas.openxmlformats.org/officeDocument/2006/relationships/image" Target="../media/image102.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image" Target="../media/image102.jpeg"/><Relationship Id="rId2" Type="http://schemas.openxmlformats.org/officeDocument/2006/relationships/image" Target="../media/image103.jpeg"/><Relationship Id="rId3"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image" Target="../media/image104.jpeg"/><Relationship Id="rId2"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image" Target="../media/image105.jpeg"/><Relationship Id="rId2"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image" Target="../media/image106.jpeg"/><Relationship Id="rId2"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image" Target="../media/image107.jpeg"/><Relationship Id="rId2"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image" Target="../media/image108.jpeg"/><Relationship Id="rId2"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image" Target="../media/image109.jpeg"/><Relationship Id="rId2"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image" Target="../media/image110.jpeg"/><Relationship Id="rId2"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image" Target="../media/image112.jpeg"/><Relationship Id="rId2"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image" Target="../media/image113.jpeg"/><Relationship Id="rId2"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image" Target="../media/image114.jpeg"/><Relationship Id="rId2"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image" Target="../media/image115.jpeg"/><Relationship Id="rId2"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image" Target="../media/image116.jpeg"/><Relationship Id="rId2"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image" Target="../media/image117.jpeg"/><Relationship Id="rId2"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image" Target="../media/image118.jpeg"/><Relationship Id="rId2"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image" Target="../media/image119.jpeg"/><Relationship Id="rId2"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image" Target="../media/image120.jpeg"/><Relationship Id="rId2"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image" Target="../media/image122.jpeg"/><Relationship Id="rId2"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image" Target="../media/image123.jpeg"/><Relationship Id="rId2"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image" Target="../media/image124.jpeg"/><Relationship Id="rId2"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image" Target="../media/image125.jpeg"/><Relationship Id="rId2"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image" Target="../media/image126.jpeg"/><Relationship Id="rId2"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image" Target="../media/image127.jpeg"/><Relationship Id="rId2" Type="http://schemas.openxmlformats.org/officeDocument/2006/relationships/image" Target="../media/image128.jpeg"/><Relationship Id="rId3"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image" Target="../media/image129.jpeg"/><Relationship Id="rId2"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image" Target="../media/image130.jpeg"/><Relationship Id="rId2"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image" Target="../media/image132.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p:nvPr>
        </p:nvSpPr>
        <p:spPr>
          <a:xfrm>
            <a:off x="228600" y="685800"/>
            <a:ext cx="8610120" cy="5439960"/>
          </a:xfrm>
          <a:prstGeom prst="rect">
            <a:avLst/>
          </a:prstGeom>
          <a:noFill/>
          <a:ln w="0">
            <a:noFill/>
          </a:ln>
        </p:spPr>
        <p:txBody>
          <a:bodyPr anchor="t">
            <a:normAutofit/>
          </a:bodyPr>
          <a:p>
            <a:pPr indent="0" algn="ctr">
              <a:lnSpc>
                <a:spcPct val="100000"/>
              </a:lnSpc>
              <a:spcBef>
                <a:spcPts val="799"/>
              </a:spcBef>
              <a:buNone/>
              <a:tabLst>
                <a:tab algn="l" pos="0"/>
              </a:tabLst>
            </a:pPr>
            <a:endParaRPr b="0" lang="en-US" sz="4000" spc="-1" strike="noStrike">
              <a:solidFill>
                <a:srgbClr val="000000"/>
              </a:solidFill>
              <a:latin typeface="Calibri"/>
            </a:endParaRPr>
          </a:p>
          <a:p>
            <a:pPr indent="0" algn="ctr">
              <a:lnSpc>
                <a:spcPct val="100000"/>
              </a:lnSpc>
              <a:spcBef>
                <a:spcPts val="799"/>
              </a:spcBef>
              <a:buNone/>
              <a:tabLst>
                <a:tab algn="l" pos="0"/>
              </a:tabLst>
            </a:pPr>
            <a:endParaRPr b="0" lang="en-US" sz="4000" spc="-1" strike="noStrike">
              <a:solidFill>
                <a:srgbClr val="000000"/>
              </a:solidFill>
              <a:latin typeface="Calibri"/>
            </a:endParaRPr>
          </a:p>
          <a:p>
            <a:pPr indent="0" algn="ctr">
              <a:lnSpc>
                <a:spcPct val="100000"/>
              </a:lnSpc>
              <a:spcBef>
                <a:spcPts val="799"/>
              </a:spcBef>
              <a:buNone/>
              <a:tabLst>
                <a:tab algn="l" pos="0"/>
              </a:tabLst>
            </a:pPr>
            <a:endParaRPr b="0" lang="en-US" sz="4000" spc="-1" strike="noStrike">
              <a:solidFill>
                <a:srgbClr val="000000"/>
              </a:solidFill>
              <a:latin typeface="Calibri"/>
            </a:endParaRPr>
          </a:p>
          <a:p>
            <a:pPr indent="0" algn="ctr">
              <a:lnSpc>
                <a:spcPct val="100000"/>
              </a:lnSpc>
              <a:spcBef>
                <a:spcPts val="799"/>
              </a:spcBef>
              <a:buNone/>
              <a:tabLst>
                <a:tab algn="l" pos="0"/>
              </a:tabLst>
            </a:pPr>
            <a:r>
              <a:rPr b="1" lang="en-US" sz="4000" spc="-1" strike="noStrike">
                <a:solidFill>
                  <a:srgbClr val="ff0000"/>
                </a:solidFill>
                <a:latin typeface="Bookman Old Style"/>
              </a:rPr>
              <a:t>TREE</a:t>
            </a:r>
            <a:endParaRPr b="0" lang="en-US" sz="4000" spc="-1" strike="noStrike">
              <a:solidFill>
                <a:srgbClr val="000000"/>
              </a:solidFill>
              <a:latin typeface="Calibri"/>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C749B392-D529-46D7-87C1-139FA905B540}"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9" name="Content Placeholder 5" descr=""/>
          <p:cNvPicPr/>
          <p:nvPr/>
        </p:nvPicPr>
        <p:blipFill>
          <a:blip r:embed="rId1"/>
          <a:stretch/>
        </p:blipFill>
        <p:spPr>
          <a:xfrm>
            <a:off x="76320" y="533520"/>
            <a:ext cx="8599680" cy="48002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0550F06-041F-435B-A42C-30F7FC386201}" type="slidenum">
              <a:t>10</a:t>
            </a:fld>
          </a:p>
        </p:txBody>
      </p:sp>
    </p:spTree>
  </p:cSld>
  <mc:AlternateContent>
    <mc:Choice Requires="p14">
      <p:transition spd="slow" p14:dur="2000"/>
    </mc:Choice>
    <mc:Fallback>
      <p:transition spd="slow"/>
    </mc:Fallback>
  </mc:AlternateContent>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7" name="Content Placeholder 1" descr=""/>
          <p:cNvPicPr/>
          <p:nvPr/>
        </p:nvPicPr>
        <p:blipFill>
          <a:blip r:embed="rId1"/>
          <a:stretch/>
        </p:blipFill>
        <p:spPr>
          <a:xfrm>
            <a:off x="152280" y="914400"/>
            <a:ext cx="8000640" cy="36756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518221C-0232-461D-BC08-D687F8DEB128}" type="slidenum">
              <a:t>100</a:t>
            </a:fld>
          </a:p>
        </p:txBody>
      </p:sp>
    </p:spTree>
  </p:cSld>
  <mc:AlternateContent>
    <mc:Choice Requires="p14">
      <p:transition spd="slow" p14:dur="2000"/>
    </mc:Choice>
    <mc:Fallback>
      <p:transition spd="slow"/>
    </mc:Fallback>
  </mc:AlternateContent>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8" name="Content Placeholder 1" descr=""/>
          <p:cNvPicPr/>
          <p:nvPr/>
        </p:nvPicPr>
        <p:blipFill>
          <a:blip r:embed="rId1"/>
          <a:stretch/>
        </p:blipFill>
        <p:spPr>
          <a:xfrm>
            <a:off x="88920" y="533520"/>
            <a:ext cx="8521200" cy="4533480"/>
          </a:xfrm>
          <a:prstGeom prst="rect">
            <a:avLst/>
          </a:prstGeom>
          <a:ln w="0">
            <a:noFill/>
          </a:ln>
        </p:spPr>
      </p:pic>
      <p:sp>
        <p:nvSpPr>
          <p:cNvPr id="439" name="TextBox 5"/>
          <p:cNvSpPr/>
          <p:nvPr/>
        </p:nvSpPr>
        <p:spPr>
          <a:xfrm>
            <a:off x="762120" y="5105520"/>
            <a:ext cx="24379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Left of Left</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p:txBody>
      </p:sp>
      <p:sp>
        <p:nvSpPr>
          <p:cNvPr id="440" name="TextBox 6"/>
          <p:cNvSpPr/>
          <p:nvPr/>
        </p:nvSpPr>
        <p:spPr>
          <a:xfrm>
            <a:off x="3657600" y="3581280"/>
            <a:ext cx="24379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 Right</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p:txBody>
      </p:sp>
      <p:sp>
        <p:nvSpPr>
          <p:cNvPr id="441" name="TextBox 7"/>
          <p:cNvSpPr/>
          <p:nvPr/>
        </p:nvSpPr>
        <p:spPr>
          <a:xfrm>
            <a:off x="8001000" y="23612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42" name="TextBox 8"/>
          <p:cNvSpPr/>
          <p:nvPr/>
        </p:nvSpPr>
        <p:spPr>
          <a:xfrm>
            <a:off x="6934320" y="12193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2-1=1</a:t>
            </a:r>
            <a:endParaRPr b="0" lang="en-US" sz="1800" spc="-1" strike="noStrike">
              <a:solidFill>
                <a:srgbClr val="000000"/>
              </a:solidFill>
              <a:latin typeface="FreeSans"/>
            </a:endParaRPr>
          </a:p>
        </p:txBody>
      </p:sp>
      <p:sp>
        <p:nvSpPr>
          <p:cNvPr id="443" name="TextBox 9"/>
          <p:cNvSpPr/>
          <p:nvPr/>
        </p:nvSpPr>
        <p:spPr>
          <a:xfrm>
            <a:off x="6934320" y="42278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44" name="TextBox 10"/>
          <p:cNvSpPr/>
          <p:nvPr/>
        </p:nvSpPr>
        <p:spPr>
          <a:xfrm>
            <a:off x="5562720" y="23612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1-1=0</a:t>
            </a:r>
            <a:endParaRPr b="0" lang="en-US" sz="1800" spc="-1" strike="noStrike">
              <a:solidFill>
                <a:srgbClr val="000000"/>
              </a:solidFill>
              <a:latin typeface="FreeSans"/>
            </a:endParaRPr>
          </a:p>
        </p:txBody>
      </p:sp>
      <p:sp>
        <p:nvSpPr>
          <p:cNvPr id="445" name="TextBox 11"/>
          <p:cNvSpPr/>
          <p:nvPr/>
        </p:nvSpPr>
        <p:spPr>
          <a:xfrm>
            <a:off x="5029200" y="42278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6EEEF68-0C33-4B6F-A6BF-B2BEC3D70210}" type="slidenum">
              <a:t>101</a:t>
            </a:fld>
          </a:p>
        </p:txBody>
      </p:sp>
    </p:spTree>
  </p:cSld>
  <mc:AlternateContent>
    <mc:Choice Requires="p14">
      <p:transition spd="slow" p14:dur="2000"/>
    </mc:Choice>
    <mc:Fallback>
      <p:transition spd="slow"/>
    </mc:Fallback>
  </mc:AlternateContent>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6" name="Content Placeholder 1" descr=""/>
          <p:cNvPicPr/>
          <p:nvPr/>
        </p:nvPicPr>
        <p:blipFill>
          <a:blip r:embed="rId1"/>
          <a:stretch/>
        </p:blipFill>
        <p:spPr>
          <a:xfrm>
            <a:off x="76320" y="76320"/>
            <a:ext cx="3399840" cy="837720"/>
          </a:xfrm>
          <a:prstGeom prst="rect">
            <a:avLst/>
          </a:prstGeom>
          <a:ln w="0">
            <a:noFill/>
          </a:ln>
        </p:spPr>
      </p:pic>
      <p:pic>
        <p:nvPicPr>
          <p:cNvPr id="447" name="Picture 2" descr=""/>
          <p:cNvPicPr/>
          <p:nvPr/>
        </p:nvPicPr>
        <p:blipFill>
          <a:blip r:embed="rId2"/>
          <a:stretch/>
        </p:blipFill>
        <p:spPr>
          <a:xfrm>
            <a:off x="380880" y="914400"/>
            <a:ext cx="5866920" cy="5486040"/>
          </a:xfrm>
          <a:prstGeom prst="rect">
            <a:avLst/>
          </a:prstGeom>
          <a:ln w="0">
            <a:noFill/>
          </a:ln>
        </p:spPr>
      </p:pic>
      <p:sp>
        <p:nvSpPr>
          <p:cNvPr id="448" name="TextBox 6"/>
          <p:cNvSpPr/>
          <p:nvPr/>
        </p:nvSpPr>
        <p:spPr>
          <a:xfrm>
            <a:off x="2057400" y="4724280"/>
            <a:ext cx="837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0</a:t>
            </a:r>
            <a:endParaRPr b="0" lang="en-US" sz="2000" spc="-1" strike="noStrike">
              <a:solidFill>
                <a:srgbClr val="000000"/>
              </a:solidFill>
              <a:latin typeface="FreeSans"/>
            </a:endParaRPr>
          </a:p>
        </p:txBody>
      </p:sp>
      <p:sp>
        <p:nvSpPr>
          <p:cNvPr id="449" name="TextBox 7"/>
          <p:cNvSpPr/>
          <p:nvPr/>
        </p:nvSpPr>
        <p:spPr>
          <a:xfrm>
            <a:off x="685800" y="3429000"/>
            <a:ext cx="837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0</a:t>
            </a:r>
            <a:endParaRPr b="0" lang="en-US" sz="2000" spc="-1" strike="noStrike">
              <a:solidFill>
                <a:srgbClr val="000000"/>
              </a:solidFill>
              <a:latin typeface="FreeSans"/>
            </a:endParaRPr>
          </a:p>
        </p:txBody>
      </p:sp>
      <p:sp>
        <p:nvSpPr>
          <p:cNvPr id="450" name="TextBox 8"/>
          <p:cNvSpPr/>
          <p:nvPr/>
        </p:nvSpPr>
        <p:spPr>
          <a:xfrm>
            <a:off x="3733920" y="3457440"/>
            <a:ext cx="83772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1-0=1</a:t>
            </a:r>
            <a:endParaRPr b="0" lang="en-US" sz="2000" spc="-1" strike="noStrike">
              <a:solidFill>
                <a:srgbClr val="000000"/>
              </a:solidFill>
              <a:latin typeface="FreeSans"/>
            </a:endParaRPr>
          </a:p>
        </p:txBody>
      </p:sp>
      <p:sp>
        <p:nvSpPr>
          <p:cNvPr id="451" name="TextBox 9"/>
          <p:cNvSpPr/>
          <p:nvPr/>
        </p:nvSpPr>
        <p:spPr>
          <a:xfrm>
            <a:off x="1143000" y="1981080"/>
            <a:ext cx="12189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1-2=-1</a:t>
            </a:r>
            <a:endParaRPr b="0" lang="en-US" sz="2000" spc="-1" strike="noStrike">
              <a:solidFill>
                <a:srgbClr val="000000"/>
              </a:solidFill>
              <a:latin typeface="FreeSans"/>
            </a:endParaRPr>
          </a:p>
        </p:txBody>
      </p:sp>
      <p:sp>
        <p:nvSpPr>
          <p:cNvPr id="452" name="TextBox 10"/>
          <p:cNvSpPr/>
          <p:nvPr/>
        </p:nvSpPr>
        <p:spPr>
          <a:xfrm>
            <a:off x="5715000" y="2133720"/>
            <a:ext cx="837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0</a:t>
            </a:r>
            <a:endParaRPr b="0" lang="en-US" sz="2000" spc="-1" strike="noStrike">
              <a:solidFill>
                <a:srgbClr val="000000"/>
              </a:solidFill>
              <a:latin typeface="FreeSans"/>
            </a:endParaRPr>
          </a:p>
        </p:txBody>
      </p:sp>
      <p:sp>
        <p:nvSpPr>
          <p:cNvPr id="453" name="TextBox 12"/>
          <p:cNvSpPr/>
          <p:nvPr/>
        </p:nvSpPr>
        <p:spPr>
          <a:xfrm>
            <a:off x="3543480" y="514440"/>
            <a:ext cx="12189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3-1=-2</a:t>
            </a:r>
            <a:endParaRPr b="0" lang="en-US" sz="2000" spc="-1" strike="noStrike">
              <a:solidFill>
                <a:srgbClr val="000000"/>
              </a:solidFill>
              <a:latin typeface="FreeSans"/>
            </a:endParaRPr>
          </a:p>
        </p:txBody>
      </p:sp>
      <p:sp>
        <p:nvSpPr>
          <p:cNvPr id="454" name="TextBox 13"/>
          <p:cNvSpPr/>
          <p:nvPr/>
        </p:nvSpPr>
        <p:spPr>
          <a:xfrm>
            <a:off x="2913120" y="2729520"/>
            <a:ext cx="262872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Left of Right</a:t>
            </a:r>
            <a:endParaRPr b="0" lang="en-US" sz="2000" spc="-1" strike="noStrike">
              <a:solidFill>
                <a:srgbClr val="000000"/>
              </a:solidFill>
              <a:latin typeface="FreeSans"/>
            </a:endParaRPr>
          </a:p>
        </p:txBody>
      </p:sp>
      <p:sp>
        <p:nvSpPr>
          <p:cNvPr id="455" name="TextBox 14"/>
          <p:cNvSpPr/>
          <p:nvPr/>
        </p:nvSpPr>
        <p:spPr>
          <a:xfrm>
            <a:off x="4380120" y="4648320"/>
            <a:ext cx="3925440" cy="1431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Tree is imbalanced. i.e in node 50, 10, 20 (Left of Right). So</a:t>
            </a:r>
            <a:endParaRPr b="0" lang="en-US" sz="2000" spc="-1" strike="noStrike">
              <a:solidFill>
                <a:srgbClr val="000000"/>
              </a:solidFill>
              <a:latin typeface="FreeSans"/>
            </a:endParaRPr>
          </a:p>
          <a:p>
            <a:pPr marL="457200" indent="-457200">
              <a:lnSpc>
                <a:spcPct val="100000"/>
              </a:lnSpc>
              <a:buClr>
                <a:srgbClr val="00b050"/>
              </a:buClr>
              <a:buFont typeface="OpenSymbol"/>
              <a:buAutoNum type="alphaLcPeriod"/>
            </a:pPr>
            <a:r>
              <a:rPr b="1" lang="en-US" sz="2400" spc="-1" strike="noStrike">
                <a:solidFill>
                  <a:srgbClr val="00b050"/>
                </a:solidFill>
                <a:latin typeface="Calibri"/>
              </a:rPr>
              <a:t>Rotate left</a:t>
            </a:r>
            <a:endParaRPr b="0" lang="en-US" sz="2400" spc="-1" strike="noStrike">
              <a:solidFill>
                <a:srgbClr val="000000"/>
              </a:solidFill>
              <a:latin typeface="FreeSans"/>
            </a:endParaRPr>
          </a:p>
          <a:p>
            <a:pPr marL="457200" indent="-457200">
              <a:lnSpc>
                <a:spcPct val="100000"/>
              </a:lnSpc>
              <a:buClr>
                <a:srgbClr val="00b050"/>
              </a:buClr>
              <a:buFont typeface="OpenSymbol"/>
              <a:buAutoNum type="alphaLcPeriod"/>
            </a:pPr>
            <a:r>
              <a:rPr b="1" lang="en-US" sz="2400" spc="-1" strike="noStrike">
                <a:solidFill>
                  <a:srgbClr val="00b050"/>
                </a:solidFill>
                <a:latin typeface="Calibri"/>
              </a:rPr>
              <a:t>Rotate right</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64586A38-8AA9-440A-A19E-34260F0FBCFF}" type="slidenum">
              <a:t>102</a:t>
            </a:fld>
          </a:p>
        </p:txBody>
      </p:sp>
    </p:spTree>
  </p:cSld>
  <mc:AlternateContent>
    <mc:Choice Requires="p14">
      <p:transition spd="slow" p14:dur="2000"/>
    </mc:Choice>
    <mc:Fallback>
      <p:transition spd="slow"/>
    </mc:Fallback>
  </mc:AlternateContent>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6" name="Content Placeholder 5" descr=""/>
          <p:cNvPicPr/>
          <p:nvPr/>
        </p:nvPicPr>
        <p:blipFill>
          <a:blip r:embed="rId1"/>
          <a:stretch/>
        </p:blipFill>
        <p:spPr>
          <a:xfrm>
            <a:off x="0" y="4680"/>
            <a:ext cx="4647960" cy="5038200"/>
          </a:xfrm>
          <a:prstGeom prst="rect">
            <a:avLst/>
          </a:prstGeom>
          <a:ln w="0">
            <a:noFill/>
          </a:ln>
        </p:spPr>
      </p:pic>
      <p:sp>
        <p:nvSpPr>
          <p:cNvPr id="457" name="Right Arrow 6"/>
          <p:cNvSpPr/>
          <p:nvPr/>
        </p:nvSpPr>
        <p:spPr>
          <a:xfrm>
            <a:off x="3276000" y="3429000"/>
            <a:ext cx="1371960" cy="76176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58" name="TextBox 7"/>
          <p:cNvSpPr/>
          <p:nvPr/>
        </p:nvSpPr>
        <p:spPr>
          <a:xfrm>
            <a:off x="3276000" y="4191120"/>
            <a:ext cx="152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Rotate left</a:t>
            </a:r>
            <a:endParaRPr b="0" lang="en-US" sz="1800" spc="-1" strike="noStrike">
              <a:solidFill>
                <a:srgbClr val="000000"/>
              </a:solidFill>
              <a:latin typeface="FreeSans"/>
            </a:endParaRPr>
          </a:p>
        </p:txBody>
      </p:sp>
      <p:pic>
        <p:nvPicPr>
          <p:cNvPr id="459" name="Picture 8" descr=""/>
          <p:cNvPicPr/>
          <p:nvPr/>
        </p:nvPicPr>
        <p:blipFill>
          <a:blip r:embed="rId2"/>
          <a:stretch/>
        </p:blipFill>
        <p:spPr>
          <a:xfrm>
            <a:off x="4712400" y="152280"/>
            <a:ext cx="4343040" cy="51051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F8A7FE4-BC8B-4619-B736-3D7E13DA31A3}" type="slidenum">
              <a:t>103</a:t>
            </a:fld>
          </a:p>
        </p:txBody>
      </p:sp>
    </p:spTree>
  </p:cSld>
  <mc:AlternateContent>
    <mc:Choice Requires="p14">
      <p:transition spd="slow" p14:dur="2000"/>
    </mc:Choice>
    <mc:Fallback>
      <p:transition spd="slow"/>
    </mc:Fallback>
  </mc:AlternateContent>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0" name="Content Placeholder 1" descr=""/>
          <p:cNvPicPr/>
          <p:nvPr/>
        </p:nvPicPr>
        <p:blipFill>
          <a:blip r:embed="rId1"/>
          <a:stretch/>
        </p:blipFill>
        <p:spPr>
          <a:xfrm>
            <a:off x="54720" y="152280"/>
            <a:ext cx="7162560" cy="5773680"/>
          </a:xfrm>
          <a:prstGeom prst="rect">
            <a:avLst/>
          </a:prstGeom>
          <a:ln w="0">
            <a:noFill/>
          </a:ln>
        </p:spPr>
      </p:pic>
      <p:sp>
        <p:nvSpPr>
          <p:cNvPr id="461" name="TextBox 2"/>
          <p:cNvSpPr/>
          <p:nvPr/>
        </p:nvSpPr>
        <p:spPr>
          <a:xfrm>
            <a:off x="1219320" y="440676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62" name="TextBox 6"/>
          <p:cNvSpPr/>
          <p:nvPr/>
        </p:nvSpPr>
        <p:spPr>
          <a:xfrm>
            <a:off x="4349160" y="422388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63" name="TextBox 7"/>
          <p:cNvSpPr/>
          <p:nvPr/>
        </p:nvSpPr>
        <p:spPr>
          <a:xfrm>
            <a:off x="6705720" y="426636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64" name="TextBox 8"/>
          <p:cNvSpPr/>
          <p:nvPr/>
        </p:nvSpPr>
        <p:spPr>
          <a:xfrm>
            <a:off x="5638680" y="317592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1-1=0</a:t>
            </a:r>
            <a:endParaRPr b="0" lang="en-US" sz="1800" spc="-1" strike="noStrike">
              <a:solidFill>
                <a:srgbClr val="000000"/>
              </a:solidFill>
              <a:latin typeface="FreeSans"/>
            </a:endParaRPr>
          </a:p>
        </p:txBody>
      </p:sp>
      <p:sp>
        <p:nvSpPr>
          <p:cNvPr id="465" name="TextBox 9"/>
          <p:cNvSpPr/>
          <p:nvPr/>
        </p:nvSpPr>
        <p:spPr>
          <a:xfrm>
            <a:off x="4038480" y="206496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2-2=0</a:t>
            </a:r>
            <a:endParaRPr b="0" lang="en-US" sz="1800" spc="-1" strike="noStrike">
              <a:solidFill>
                <a:srgbClr val="000000"/>
              </a:solidFill>
              <a:latin typeface="FreeSans"/>
            </a:endParaRPr>
          </a:p>
        </p:txBody>
      </p:sp>
      <p:sp>
        <p:nvSpPr>
          <p:cNvPr id="466" name="TextBox 10"/>
          <p:cNvSpPr/>
          <p:nvPr/>
        </p:nvSpPr>
        <p:spPr>
          <a:xfrm>
            <a:off x="3200400" y="50292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67" name="TextBox 11"/>
          <p:cNvSpPr/>
          <p:nvPr/>
        </p:nvSpPr>
        <p:spPr>
          <a:xfrm>
            <a:off x="2133720" y="335268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1-1=0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51196582-DD17-4F7A-B0DC-1712C99CF1D0}" type="slidenum">
              <a:t>104</a:t>
            </a:fld>
          </a:p>
        </p:txBody>
      </p:sp>
    </p:spTree>
  </p:cSld>
  <mc:AlternateContent>
    <mc:Choice Requires="p14">
      <p:transition spd="slow" p14:dur="2000"/>
    </mc:Choice>
    <mc:Fallback>
      <p:transition spd="slow"/>
    </mc:Fallback>
  </mc:AlternateContent>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8" name="Content Placeholder 8" descr=""/>
          <p:cNvPicPr/>
          <p:nvPr/>
        </p:nvPicPr>
        <p:blipFill>
          <a:blip r:embed="rId1"/>
          <a:stretch/>
        </p:blipFill>
        <p:spPr>
          <a:xfrm>
            <a:off x="457200" y="228600"/>
            <a:ext cx="2209320" cy="747000"/>
          </a:xfrm>
          <a:prstGeom prst="rect">
            <a:avLst/>
          </a:prstGeom>
          <a:ln w="0">
            <a:noFill/>
          </a:ln>
        </p:spPr>
      </p:pic>
      <p:pic>
        <p:nvPicPr>
          <p:cNvPr id="469" name="Picture 9" descr=""/>
          <p:cNvPicPr/>
          <p:nvPr/>
        </p:nvPicPr>
        <p:blipFill>
          <a:blip r:embed="rId2"/>
          <a:stretch/>
        </p:blipFill>
        <p:spPr>
          <a:xfrm>
            <a:off x="533520" y="914400"/>
            <a:ext cx="6324120" cy="5409720"/>
          </a:xfrm>
          <a:prstGeom prst="rect">
            <a:avLst/>
          </a:prstGeom>
          <a:ln w="0">
            <a:noFill/>
          </a:ln>
        </p:spPr>
      </p:pic>
      <p:sp>
        <p:nvSpPr>
          <p:cNvPr id="470" name="TextBox 5"/>
          <p:cNvSpPr/>
          <p:nvPr/>
        </p:nvSpPr>
        <p:spPr>
          <a:xfrm>
            <a:off x="3695760" y="9144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2-3=-1</a:t>
            </a:r>
            <a:endParaRPr b="0" lang="en-US" sz="1800" spc="-1" strike="noStrike">
              <a:solidFill>
                <a:srgbClr val="000000"/>
              </a:solidFill>
              <a:latin typeface="FreeSans"/>
            </a:endParaRPr>
          </a:p>
        </p:txBody>
      </p:sp>
      <p:sp>
        <p:nvSpPr>
          <p:cNvPr id="471" name="TextBox 6"/>
          <p:cNvSpPr/>
          <p:nvPr/>
        </p:nvSpPr>
        <p:spPr>
          <a:xfrm>
            <a:off x="5105520" y="205524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2-1=1</a:t>
            </a:r>
            <a:endParaRPr b="0" lang="en-US" sz="1800" spc="-1" strike="noStrike">
              <a:solidFill>
                <a:srgbClr val="000000"/>
              </a:solidFill>
              <a:latin typeface="FreeSans"/>
            </a:endParaRPr>
          </a:p>
        </p:txBody>
      </p:sp>
      <p:sp>
        <p:nvSpPr>
          <p:cNvPr id="472" name="TextBox 7"/>
          <p:cNvSpPr/>
          <p:nvPr/>
        </p:nvSpPr>
        <p:spPr>
          <a:xfrm>
            <a:off x="1596960" y="189792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1-1=0</a:t>
            </a:r>
            <a:endParaRPr b="0" lang="en-US" sz="1800" spc="-1" strike="noStrike">
              <a:solidFill>
                <a:srgbClr val="000000"/>
              </a:solidFill>
              <a:latin typeface="FreeSans"/>
            </a:endParaRPr>
          </a:p>
        </p:txBody>
      </p:sp>
      <p:sp>
        <p:nvSpPr>
          <p:cNvPr id="473" name="TextBox 10"/>
          <p:cNvSpPr/>
          <p:nvPr/>
        </p:nvSpPr>
        <p:spPr>
          <a:xfrm>
            <a:off x="3648600" y="31176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0-1=-1</a:t>
            </a:r>
            <a:endParaRPr b="0" lang="en-US" sz="1800" spc="-1" strike="noStrike">
              <a:solidFill>
                <a:srgbClr val="000000"/>
              </a:solidFill>
              <a:latin typeface="FreeSans"/>
            </a:endParaRPr>
          </a:p>
        </p:txBody>
      </p:sp>
      <p:sp>
        <p:nvSpPr>
          <p:cNvPr id="474" name="TextBox 11"/>
          <p:cNvSpPr/>
          <p:nvPr/>
        </p:nvSpPr>
        <p:spPr>
          <a:xfrm>
            <a:off x="2476440" y="405684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75" name="TextBox 12"/>
          <p:cNvSpPr/>
          <p:nvPr/>
        </p:nvSpPr>
        <p:spPr>
          <a:xfrm>
            <a:off x="6019920" y="32292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76" name="TextBox 13"/>
          <p:cNvSpPr/>
          <p:nvPr/>
        </p:nvSpPr>
        <p:spPr>
          <a:xfrm>
            <a:off x="377640" y="31176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77" name="TextBox 14"/>
          <p:cNvSpPr/>
          <p:nvPr/>
        </p:nvSpPr>
        <p:spPr>
          <a:xfrm>
            <a:off x="4876920" y="44028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16E0614-0955-4AB6-A75D-DAE44DA35234}" type="slidenum">
              <a:t>105</a:t>
            </a:fld>
          </a:p>
        </p:txBody>
      </p:sp>
    </p:spTree>
  </p:cSld>
  <mc:AlternateContent>
    <mc:Choice Requires="p14">
      <p:transition spd="slow" p14:dur="2000"/>
    </mc:Choice>
    <mc:Fallback>
      <p:transition spd="slow"/>
    </mc:Fallback>
  </mc:AlternateContent>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8" name="Content Placeholder 1" descr=""/>
          <p:cNvPicPr/>
          <p:nvPr/>
        </p:nvPicPr>
        <p:blipFill>
          <a:blip r:embed="rId1"/>
          <a:stretch/>
        </p:blipFill>
        <p:spPr>
          <a:xfrm>
            <a:off x="269640" y="228600"/>
            <a:ext cx="2679480" cy="752040"/>
          </a:xfrm>
          <a:prstGeom prst="rect">
            <a:avLst/>
          </a:prstGeom>
          <a:ln w="0">
            <a:noFill/>
          </a:ln>
        </p:spPr>
      </p:pic>
      <p:pic>
        <p:nvPicPr>
          <p:cNvPr id="479" name="Picture 5" descr=""/>
          <p:cNvPicPr/>
          <p:nvPr/>
        </p:nvPicPr>
        <p:blipFill>
          <a:blip r:embed="rId2"/>
          <a:stretch/>
        </p:blipFill>
        <p:spPr>
          <a:xfrm>
            <a:off x="83520" y="1157400"/>
            <a:ext cx="6848280" cy="4954320"/>
          </a:xfrm>
          <a:prstGeom prst="rect">
            <a:avLst/>
          </a:prstGeom>
          <a:ln w="0">
            <a:noFill/>
          </a:ln>
        </p:spPr>
      </p:pic>
      <p:sp>
        <p:nvSpPr>
          <p:cNvPr id="480" name="TextBox 6"/>
          <p:cNvSpPr/>
          <p:nvPr/>
        </p:nvSpPr>
        <p:spPr>
          <a:xfrm>
            <a:off x="1302840" y="20898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1-2=-1</a:t>
            </a:r>
            <a:endParaRPr b="0" lang="en-US" sz="1800" spc="-1" strike="noStrike">
              <a:solidFill>
                <a:srgbClr val="000000"/>
              </a:solidFill>
              <a:latin typeface="FreeSans"/>
            </a:endParaRPr>
          </a:p>
        </p:txBody>
      </p:sp>
      <p:sp>
        <p:nvSpPr>
          <p:cNvPr id="481" name="TextBox 7"/>
          <p:cNvSpPr/>
          <p:nvPr/>
        </p:nvSpPr>
        <p:spPr>
          <a:xfrm>
            <a:off x="4952880" y="20574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2-1=1</a:t>
            </a:r>
            <a:endParaRPr b="0" lang="en-US" sz="1800" spc="-1" strike="noStrike">
              <a:solidFill>
                <a:srgbClr val="000000"/>
              </a:solidFill>
              <a:latin typeface="FreeSans"/>
            </a:endParaRPr>
          </a:p>
        </p:txBody>
      </p:sp>
      <p:sp>
        <p:nvSpPr>
          <p:cNvPr id="482" name="TextBox 8"/>
          <p:cNvSpPr/>
          <p:nvPr/>
        </p:nvSpPr>
        <p:spPr>
          <a:xfrm>
            <a:off x="83520" y="309924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83" name="TextBox 9"/>
          <p:cNvSpPr/>
          <p:nvPr/>
        </p:nvSpPr>
        <p:spPr>
          <a:xfrm>
            <a:off x="1934640" y="341748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1-0=1</a:t>
            </a:r>
            <a:endParaRPr b="0" lang="en-US" sz="1800" spc="-1" strike="noStrike">
              <a:solidFill>
                <a:srgbClr val="000000"/>
              </a:solidFill>
              <a:latin typeface="FreeSans"/>
            </a:endParaRPr>
          </a:p>
        </p:txBody>
      </p:sp>
      <p:sp>
        <p:nvSpPr>
          <p:cNvPr id="484" name="TextBox 10"/>
          <p:cNvSpPr/>
          <p:nvPr/>
        </p:nvSpPr>
        <p:spPr>
          <a:xfrm>
            <a:off x="1223280" y="44478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85" name="TextBox 11"/>
          <p:cNvSpPr/>
          <p:nvPr/>
        </p:nvSpPr>
        <p:spPr>
          <a:xfrm>
            <a:off x="3538440" y="310824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0-1=-1</a:t>
            </a:r>
            <a:endParaRPr b="0" lang="en-US" sz="1800" spc="-1" strike="noStrike">
              <a:solidFill>
                <a:srgbClr val="000000"/>
              </a:solidFill>
              <a:latin typeface="FreeSans"/>
            </a:endParaRPr>
          </a:p>
        </p:txBody>
      </p:sp>
      <p:sp>
        <p:nvSpPr>
          <p:cNvPr id="486" name="TextBox 12"/>
          <p:cNvSpPr/>
          <p:nvPr/>
        </p:nvSpPr>
        <p:spPr>
          <a:xfrm>
            <a:off x="4876920" y="426312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87" name="TextBox 13"/>
          <p:cNvSpPr/>
          <p:nvPr/>
        </p:nvSpPr>
        <p:spPr>
          <a:xfrm>
            <a:off x="6095880" y="310824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88" name="TextBox 14"/>
          <p:cNvSpPr/>
          <p:nvPr/>
        </p:nvSpPr>
        <p:spPr>
          <a:xfrm>
            <a:off x="3153600" y="831600"/>
            <a:ext cx="1218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3-3=0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9C11E95-3C8F-4DF9-8FB8-F09425E9431D}" type="slidenum">
              <a:t>106</a:t>
            </a:fld>
          </a:p>
        </p:txBody>
      </p:sp>
    </p:spTree>
  </p:cSld>
  <mc:AlternateContent>
    <mc:Choice Requires="p14">
      <p:transition spd="slow" p14:dur="2000"/>
    </mc:Choice>
    <mc:Fallback>
      <p:transition spd="slow"/>
    </mc:Fallback>
  </mc:AlternateContent>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89" name="Content Placeholder 1" descr=""/>
          <p:cNvPicPr/>
          <p:nvPr/>
        </p:nvPicPr>
        <p:blipFill>
          <a:blip r:embed="rId1"/>
          <a:stretch/>
        </p:blipFill>
        <p:spPr>
          <a:xfrm>
            <a:off x="79200" y="1019160"/>
            <a:ext cx="6630120" cy="5043240"/>
          </a:xfrm>
          <a:prstGeom prst="rect">
            <a:avLst/>
          </a:prstGeom>
          <a:ln w="0">
            <a:noFill/>
          </a:ln>
        </p:spPr>
      </p:pic>
      <p:pic>
        <p:nvPicPr>
          <p:cNvPr id="490" name="Content Placeholder 1" descr=""/>
          <p:cNvPicPr/>
          <p:nvPr/>
        </p:nvPicPr>
        <p:blipFill>
          <a:blip r:embed="rId2"/>
          <a:stretch/>
        </p:blipFill>
        <p:spPr>
          <a:xfrm>
            <a:off x="257400" y="228600"/>
            <a:ext cx="3094920" cy="790200"/>
          </a:xfrm>
          <a:prstGeom prst="rect">
            <a:avLst/>
          </a:prstGeom>
          <a:ln w="0">
            <a:noFill/>
          </a:ln>
        </p:spPr>
      </p:pic>
      <p:sp>
        <p:nvSpPr>
          <p:cNvPr id="491" name="TextBox 6"/>
          <p:cNvSpPr/>
          <p:nvPr/>
        </p:nvSpPr>
        <p:spPr>
          <a:xfrm>
            <a:off x="1747080" y="398340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492" name="TextBox 7"/>
          <p:cNvSpPr/>
          <p:nvPr/>
        </p:nvSpPr>
        <p:spPr>
          <a:xfrm>
            <a:off x="457200" y="289548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493" name="TextBox 8"/>
          <p:cNvSpPr/>
          <p:nvPr/>
        </p:nvSpPr>
        <p:spPr>
          <a:xfrm>
            <a:off x="2661480" y="288396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1-0=1</a:t>
            </a:r>
            <a:endParaRPr b="0" lang="en-US" sz="1800" spc="-1" strike="noStrike">
              <a:solidFill>
                <a:srgbClr val="000000"/>
              </a:solidFill>
              <a:latin typeface="FreeSans"/>
            </a:endParaRPr>
          </a:p>
        </p:txBody>
      </p:sp>
      <p:sp>
        <p:nvSpPr>
          <p:cNvPr id="494" name="TextBox 9"/>
          <p:cNvSpPr/>
          <p:nvPr/>
        </p:nvSpPr>
        <p:spPr>
          <a:xfrm>
            <a:off x="1347840" y="178164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1-2=-1</a:t>
            </a:r>
            <a:endParaRPr b="0" lang="en-US" sz="1800" spc="-1" strike="noStrike">
              <a:solidFill>
                <a:srgbClr val="000000"/>
              </a:solidFill>
              <a:latin typeface="FreeSans"/>
            </a:endParaRPr>
          </a:p>
        </p:txBody>
      </p:sp>
      <p:sp>
        <p:nvSpPr>
          <p:cNvPr id="495" name="TextBox 10"/>
          <p:cNvSpPr/>
          <p:nvPr/>
        </p:nvSpPr>
        <p:spPr>
          <a:xfrm>
            <a:off x="3505320" y="274320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0-2=-2</a:t>
            </a:r>
            <a:endParaRPr b="0" lang="en-US" sz="1800" spc="-1" strike="noStrike">
              <a:solidFill>
                <a:srgbClr val="000000"/>
              </a:solidFill>
              <a:latin typeface="FreeSans"/>
            </a:endParaRPr>
          </a:p>
        </p:txBody>
      </p:sp>
      <p:sp>
        <p:nvSpPr>
          <p:cNvPr id="496" name="TextBox 11"/>
          <p:cNvSpPr/>
          <p:nvPr/>
        </p:nvSpPr>
        <p:spPr>
          <a:xfrm>
            <a:off x="3124080" y="72540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3-4=-1</a:t>
            </a:r>
            <a:endParaRPr b="0" lang="en-US" sz="1800" spc="-1" strike="noStrike">
              <a:solidFill>
                <a:srgbClr val="000000"/>
              </a:solidFill>
              <a:latin typeface="FreeSans"/>
            </a:endParaRPr>
          </a:p>
        </p:txBody>
      </p:sp>
      <p:sp>
        <p:nvSpPr>
          <p:cNvPr id="497" name="TextBox 12"/>
          <p:cNvSpPr/>
          <p:nvPr/>
        </p:nvSpPr>
        <p:spPr>
          <a:xfrm>
            <a:off x="4952880" y="178452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3-1=2</a:t>
            </a:r>
            <a:endParaRPr b="0" lang="en-US" sz="1800" spc="-1" strike="noStrike">
              <a:solidFill>
                <a:srgbClr val="000000"/>
              </a:solidFill>
              <a:latin typeface="FreeSans"/>
            </a:endParaRPr>
          </a:p>
        </p:txBody>
      </p:sp>
      <p:sp>
        <p:nvSpPr>
          <p:cNvPr id="498" name="TextBox 13"/>
          <p:cNvSpPr/>
          <p:nvPr/>
        </p:nvSpPr>
        <p:spPr>
          <a:xfrm>
            <a:off x="4572000" y="389772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0-1=-1</a:t>
            </a:r>
            <a:endParaRPr b="0" lang="en-US" sz="1800" spc="-1" strike="noStrike">
              <a:solidFill>
                <a:srgbClr val="000000"/>
              </a:solidFill>
              <a:latin typeface="FreeSans"/>
            </a:endParaRPr>
          </a:p>
        </p:txBody>
      </p:sp>
      <p:sp>
        <p:nvSpPr>
          <p:cNvPr id="499" name="TextBox 14"/>
          <p:cNvSpPr/>
          <p:nvPr/>
        </p:nvSpPr>
        <p:spPr>
          <a:xfrm>
            <a:off x="5562720" y="488844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0" name="TextBox 15"/>
          <p:cNvSpPr/>
          <p:nvPr/>
        </p:nvSpPr>
        <p:spPr>
          <a:xfrm>
            <a:off x="6172200" y="2894400"/>
            <a:ext cx="91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1" name="TextBox 16"/>
          <p:cNvSpPr/>
          <p:nvPr/>
        </p:nvSpPr>
        <p:spPr>
          <a:xfrm>
            <a:off x="6324480" y="4426920"/>
            <a:ext cx="2209320" cy="1369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Right of Right</a:t>
            </a:r>
            <a:endParaRPr b="0" lang="en-US" sz="2400" spc="-1" strike="noStrike">
              <a:solidFill>
                <a:srgbClr val="000000"/>
              </a:solidFill>
              <a:latin typeface="FreeSans"/>
            </a:endParaRPr>
          </a:p>
          <a:p>
            <a:pPr>
              <a:lnSpc>
                <a:spcPct val="100000"/>
              </a:lnSpc>
            </a:pPr>
            <a:endParaRPr b="0" lang="en-US" sz="1800" spc="-1" strike="noStrike">
              <a:solidFill>
                <a:srgbClr val="000000"/>
              </a:solidFill>
              <a:latin typeface="FreeSans"/>
            </a:endParaRPr>
          </a:p>
          <a:p>
            <a:pPr>
              <a:lnSpc>
                <a:spcPct val="100000"/>
              </a:lnSpc>
            </a:pPr>
            <a:endParaRPr b="0" lang="en-US" sz="1800" spc="-1" strike="noStrike">
              <a:solidFill>
                <a:srgbClr val="000000"/>
              </a:solidFill>
              <a:latin typeface="FreeSans"/>
            </a:endParaRPr>
          </a:p>
          <a:p>
            <a:pPr>
              <a:lnSpc>
                <a:spcPct val="100000"/>
              </a:lnSpc>
            </a:pPr>
            <a:r>
              <a:rPr b="1" lang="en-US" sz="2400" spc="-1" strike="noStrike">
                <a:solidFill>
                  <a:srgbClr val="00b050"/>
                </a:solidFill>
                <a:latin typeface="Calibri"/>
              </a:rPr>
              <a:t>Rotate Left</a:t>
            </a:r>
            <a:endParaRPr b="0" lang="en-US" sz="2400" spc="-1" strike="noStrike">
              <a:solidFill>
                <a:srgbClr val="000000"/>
              </a:solidFill>
              <a:latin typeface="FreeSans"/>
            </a:endParaRPr>
          </a:p>
        </p:txBody>
      </p:sp>
      <p:sp>
        <p:nvSpPr>
          <p:cNvPr id="502" name="Down Arrow 17"/>
          <p:cNvSpPr/>
          <p:nvPr/>
        </p:nvSpPr>
        <p:spPr>
          <a:xfrm>
            <a:off x="6886800" y="4837680"/>
            <a:ext cx="495000" cy="470880"/>
          </a:xfrm>
          <a:prstGeom prst="down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5F307D6E-C633-4140-A6CC-AF25502CBB92}" type="slidenum">
              <a:t>107</a:t>
            </a:fld>
          </a:p>
        </p:txBody>
      </p:sp>
    </p:spTree>
  </p:cSld>
  <mc:AlternateContent>
    <mc:Choice Requires="p14">
      <p:transition spd="slow" p14:dur="2000"/>
    </mc:Choice>
    <mc:Fallback>
      <p:transition spd="slow"/>
    </mc:Fallback>
  </mc:AlternateContent>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3" name="Content Placeholder 1" descr=""/>
          <p:cNvPicPr/>
          <p:nvPr/>
        </p:nvPicPr>
        <p:blipFill>
          <a:blip r:embed="rId1"/>
          <a:stretch/>
        </p:blipFill>
        <p:spPr>
          <a:xfrm>
            <a:off x="152280" y="114480"/>
            <a:ext cx="7619760" cy="6286320"/>
          </a:xfrm>
          <a:prstGeom prst="rect">
            <a:avLst/>
          </a:prstGeom>
          <a:ln w="0">
            <a:noFill/>
          </a:ln>
        </p:spPr>
      </p:pic>
      <p:sp>
        <p:nvSpPr>
          <p:cNvPr id="504" name="TextBox 5"/>
          <p:cNvSpPr/>
          <p:nvPr/>
        </p:nvSpPr>
        <p:spPr>
          <a:xfrm>
            <a:off x="1676520" y="354384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5" name="TextBox 6"/>
          <p:cNvSpPr/>
          <p:nvPr/>
        </p:nvSpPr>
        <p:spPr>
          <a:xfrm>
            <a:off x="609480" y="220968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6" name="TextBox 7"/>
          <p:cNvSpPr/>
          <p:nvPr/>
        </p:nvSpPr>
        <p:spPr>
          <a:xfrm>
            <a:off x="3505320" y="350568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7" name="TextBox 8"/>
          <p:cNvSpPr/>
          <p:nvPr/>
        </p:nvSpPr>
        <p:spPr>
          <a:xfrm>
            <a:off x="5638680" y="339192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8" name="TextBox 9"/>
          <p:cNvSpPr/>
          <p:nvPr/>
        </p:nvSpPr>
        <p:spPr>
          <a:xfrm>
            <a:off x="6705720" y="226224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09" name="TextBox 10"/>
          <p:cNvSpPr/>
          <p:nvPr/>
        </p:nvSpPr>
        <p:spPr>
          <a:xfrm>
            <a:off x="2895480" y="224604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1</a:t>
            </a:r>
            <a:endParaRPr b="0" lang="en-US" sz="1800" spc="-1" strike="noStrike">
              <a:solidFill>
                <a:srgbClr val="000000"/>
              </a:solidFill>
              <a:latin typeface="FreeSans"/>
            </a:endParaRPr>
          </a:p>
        </p:txBody>
      </p:sp>
      <p:sp>
        <p:nvSpPr>
          <p:cNvPr id="510" name="TextBox 11"/>
          <p:cNvSpPr/>
          <p:nvPr/>
        </p:nvSpPr>
        <p:spPr>
          <a:xfrm>
            <a:off x="1613160" y="106668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-1</a:t>
            </a:r>
            <a:endParaRPr b="0" lang="en-US" sz="1800" spc="-1" strike="noStrike">
              <a:solidFill>
                <a:srgbClr val="000000"/>
              </a:solidFill>
              <a:latin typeface="FreeSans"/>
            </a:endParaRPr>
          </a:p>
        </p:txBody>
      </p:sp>
      <p:sp>
        <p:nvSpPr>
          <p:cNvPr id="511" name="TextBox 12"/>
          <p:cNvSpPr/>
          <p:nvPr/>
        </p:nvSpPr>
        <p:spPr>
          <a:xfrm>
            <a:off x="4267080" y="220968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512" name="TextBox 13"/>
          <p:cNvSpPr/>
          <p:nvPr/>
        </p:nvSpPr>
        <p:spPr>
          <a:xfrm>
            <a:off x="5372280" y="110556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1</a:t>
            </a:r>
            <a:endParaRPr b="0" lang="en-US" sz="1800" spc="-1" strike="noStrike">
              <a:solidFill>
                <a:srgbClr val="000000"/>
              </a:solidFill>
              <a:latin typeface="FreeSans"/>
            </a:endParaRPr>
          </a:p>
        </p:txBody>
      </p:sp>
      <p:sp>
        <p:nvSpPr>
          <p:cNvPr id="513" name="TextBox 14"/>
          <p:cNvSpPr/>
          <p:nvPr/>
        </p:nvSpPr>
        <p:spPr>
          <a:xfrm>
            <a:off x="3054960" y="114480"/>
            <a:ext cx="533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b050"/>
                </a:solidFill>
                <a:latin typeface="Calibri"/>
              </a:rPr>
              <a:t>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72FCDD9-F050-4DB5-9A0F-BBB08AC65DF8}" type="slidenum">
              <a:t>108</a:t>
            </a:fld>
          </a:p>
        </p:txBody>
      </p:sp>
    </p:spTree>
  </p:cSld>
  <mc:AlternateContent>
    <mc:Choice Requires="p14">
      <p:transition spd="slow" p14:dur="2000"/>
    </mc:Choice>
    <mc:Fallback>
      <p:transition spd="slow"/>
    </mc:Fallback>
  </mc:AlternateContent>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PlaceHolder 1"/>
          <p:cNvSpPr>
            <a:spLocks noGrp="1"/>
          </p:cNvSpPr>
          <p:nvPr>
            <p:ph/>
          </p:nvPr>
        </p:nvSpPr>
        <p:spPr>
          <a:xfrm>
            <a:off x="0" y="76320"/>
            <a:ext cx="9143640" cy="6781320"/>
          </a:xfrm>
          <a:prstGeom prst="rect">
            <a:avLst/>
          </a:prstGeom>
          <a:noFill/>
          <a:ln w="0">
            <a:noFill/>
          </a:ln>
        </p:spPr>
        <p:txBody>
          <a:bodyPr anchor="t">
            <a:noAutofit/>
          </a:bodyPr>
          <a:p>
            <a:pPr indent="0">
              <a:lnSpc>
                <a:spcPct val="150000"/>
              </a:lnSpc>
              <a:spcBef>
                <a:spcPts val="561"/>
              </a:spcBef>
              <a:buNone/>
              <a:tabLst>
                <a:tab algn="l" pos="0"/>
              </a:tabLst>
            </a:pPr>
            <a:endParaRPr b="0" lang="en-US" sz="2800" spc="-1" strike="noStrike">
              <a:solidFill>
                <a:srgbClr val="000000"/>
              </a:solidFill>
              <a:latin typeface="Calibri"/>
            </a:endParaRPr>
          </a:p>
          <a:p>
            <a:pPr indent="0">
              <a:lnSpc>
                <a:spcPct val="150000"/>
              </a:lnSpc>
              <a:spcBef>
                <a:spcPts val="561"/>
              </a:spcBef>
              <a:buNone/>
              <a:tabLst>
                <a:tab algn="l" pos="0"/>
              </a:tabLst>
            </a:pPr>
            <a:r>
              <a:rPr b="1" lang="en-US" sz="2800" spc="-1" strike="noStrike">
                <a:solidFill>
                  <a:srgbClr val="ff0000"/>
                </a:solidFill>
                <a:latin typeface="Bookman Old Style"/>
              </a:rPr>
              <a:t>Question 3: </a:t>
            </a:r>
            <a:r>
              <a:rPr b="0" lang="en-US" sz="2800" spc="-1" strike="noStrike">
                <a:solidFill>
                  <a:srgbClr val="000000"/>
                </a:solidFill>
                <a:latin typeface="Bookman Old Style"/>
              </a:rPr>
              <a:t>Construct a </a:t>
            </a:r>
            <a:r>
              <a:rPr b="1" lang="en-US" sz="2800" spc="-1" strike="noStrike">
                <a:solidFill>
                  <a:srgbClr val="000000"/>
                </a:solidFill>
                <a:latin typeface="Bookman Old Style"/>
              </a:rPr>
              <a:t>AVL Tree </a:t>
            </a:r>
            <a:r>
              <a:rPr b="0" lang="en-US" sz="2800" spc="-1" strike="noStrike">
                <a:solidFill>
                  <a:srgbClr val="000000"/>
                </a:solidFill>
                <a:latin typeface="Bookman Old Style"/>
              </a:rPr>
              <a:t>by inserting the following sequence of numbers...</a:t>
            </a:r>
            <a:endParaRPr b="0" lang="en-US" sz="2800" spc="-1" strike="noStrike">
              <a:solidFill>
                <a:srgbClr val="000000"/>
              </a:solidFill>
              <a:latin typeface="Calibri"/>
            </a:endParaRPr>
          </a:p>
          <a:p>
            <a:pPr indent="0">
              <a:lnSpc>
                <a:spcPct val="150000"/>
              </a:lnSpc>
              <a:spcBef>
                <a:spcPts val="641"/>
              </a:spcBef>
              <a:buNone/>
              <a:tabLst>
                <a:tab algn="l" pos="0"/>
              </a:tabLst>
            </a:pPr>
            <a:r>
              <a:rPr b="1" lang="en-US" sz="3200" spc="-1" strike="noStrike">
                <a:solidFill>
                  <a:srgbClr val="00b050"/>
                </a:solidFill>
                <a:latin typeface="Bookman Old Style"/>
              </a:rPr>
              <a:t>14, 15, 4, 9, 7, 18, 3, 5, 16, 4, 20, 17, 9, 14, 5</a:t>
            </a:r>
            <a:endParaRPr b="0" lang="en-US" sz="3200" spc="-1" strike="noStrike">
              <a:solidFill>
                <a:srgbClr val="000000"/>
              </a:solidFill>
              <a:latin typeface="Calibri"/>
            </a:endParaRPr>
          </a:p>
          <a:p>
            <a:pPr indent="0">
              <a:lnSpc>
                <a:spcPct val="150000"/>
              </a:lnSpc>
              <a:spcBef>
                <a:spcPts val="641"/>
              </a:spcBef>
              <a:buNone/>
              <a:tabLst>
                <a:tab algn="l" pos="0"/>
              </a:tabLst>
            </a:pPr>
            <a:endParaRPr b="0" lang="en-US" sz="3200" spc="-1" strike="noStrike">
              <a:solidFill>
                <a:srgbClr val="000000"/>
              </a:solidFill>
              <a:latin typeface="Calibri"/>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0A93D173-6472-4F88-B760-F0A2FF02DE70}" type="slidenum">
              <a:t>109</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Content Placeholder 4" descr=""/>
          <p:cNvPicPr/>
          <p:nvPr/>
        </p:nvPicPr>
        <p:blipFill>
          <a:blip r:embed="rId1"/>
          <a:stretch/>
        </p:blipFill>
        <p:spPr>
          <a:xfrm>
            <a:off x="228600" y="914400"/>
            <a:ext cx="8305560" cy="48002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200E65D1-4E46-4A49-84C9-EE64EB25DCA4}" type="slidenum">
              <a:t>11</a:t>
            </a:fld>
          </a:p>
        </p:txBody>
      </p:sp>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Box 2"/>
          <p:cNvSpPr/>
          <p:nvPr/>
        </p:nvSpPr>
        <p:spPr>
          <a:xfrm>
            <a:off x="545040" y="721800"/>
            <a:ext cx="366660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Solution:</a:t>
            </a:r>
            <a:endParaRPr b="0" lang="en-US" sz="2000" spc="-1" strike="noStrike">
              <a:solidFill>
                <a:srgbClr val="000000"/>
              </a:solidFill>
              <a:latin typeface="FreeSans"/>
            </a:endParaRPr>
          </a:p>
          <a:p>
            <a:pPr>
              <a:lnSpc>
                <a:spcPct val="100000"/>
              </a:lnSpc>
            </a:pPr>
            <a:r>
              <a:rPr b="1" lang="en-US" sz="2000" spc="-1" strike="noStrike">
                <a:solidFill>
                  <a:srgbClr val="ff0000"/>
                </a:solidFill>
                <a:latin typeface="Calibri"/>
              </a:rPr>
              <a:t>Step-1: </a:t>
            </a:r>
            <a:r>
              <a:rPr b="1" lang="en-US" sz="2000" spc="-1" strike="noStrike">
                <a:solidFill>
                  <a:srgbClr val="000000"/>
                </a:solidFill>
                <a:latin typeface="Calibri"/>
              </a:rPr>
              <a:t>Insert 14</a:t>
            </a:r>
            <a:endParaRPr b="0" lang="en-US" sz="2000" spc="-1" strike="noStrike">
              <a:solidFill>
                <a:srgbClr val="000000"/>
              </a:solidFill>
              <a:latin typeface="FreeSans"/>
            </a:endParaRPr>
          </a:p>
        </p:txBody>
      </p:sp>
      <p:sp>
        <p:nvSpPr>
          <p:cNvPr id="516" name="Oval 3"/>
          <p:cNvSpPr/>
          <p:nvPr/>
        </p:nvSpPr>
        <p:spPr>
          <a:xfrm>
            <a:off x="4302000" y="1948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17" name="TextBox 4"/>
          <p:cNvSpPr/>
          <p:nvPr/>
        </p:nvSpPr>
        <p:spPr>
          <a:xfrm>
            <a:off x="4302000" y="2123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518" name="TextBox 5"/>
          <p:cNvSpPr/>
          <p:nvPr/>
        </p:nvSpPr>
        <p:spPr>
          <a:xfrm>
            <a:off x="4187880" y="153972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519" name="TextBox 6"/>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520" name="PlaceHolder 1"/>
          <p:cNvSpPr>
            <a:spLocks noGrp="1"/>
          </p:cNvSpPr>
          <p:nvPr>
            <p:ph type="ftr" idx="18"/>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521" name="PlaceHolder 2"/>
          <p:cNvSpPr>
            <a:spLocks noGrp="1"/>
          </p:cNvSpPr>
          <p:nvPr>
            <p:ph type="sldNum" idx="19"/>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4E462325-E46D-45A4-8141-4AD7F3D0E4A8}"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Tree>
  </p:cSld>
  <p:transition spd="slow">
    <p:push dir="u"/>
  </p:transition>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TextBox 1"/>
          <p:cNvSpPr/>
          <p:nvPr/>
        </p:nvSpPr>
        <p:spPr>
          <a:xfrm>
            <a:off x="545040" y="721800"/>
            <a:ext cx="26550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Step-2: </a:t>
            </a:r>
            <a:r>
              <a:rPr b="1" lang="en-US" sz="2000" spc="-1" strike="noStrike">
                <a:solidFill>
                  <a:srgbClr val="000000"/>
                </a:solidFill>
                <a:latin typeface="Calibri"/>
              </a:rPr>
              <a:t>Insert 15</a:t>
            </a:r>
            <a:endParaRPr b="0" lang="en-US" sz="2000" spc="-1" strike="noStrike">
              <a:solidFill>
                <a:srgbClr val="000000"/>
              </a:solidFill>
              <a:latin typeface="FreeSans"/>
            </a:endParaRPr>
          </a:p>
        </p:txBody>
      </p:sp>
      <p:sp>
        <p:nvSpPr>
          <p:cNvPr id="523"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24"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525" name="TextBox 4"/>
          <p:cNvSpPr/>
          <p:nvPr/>
        </p:nvSpPr>
        <p:spPr>
          <a:xfrm>
            <a:off x="4149720" y="76536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sp>
        <p:nvSpPr>
          <p:cNvPr id="526"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527"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28"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529" name="TextBox 8"/>
          <p:cNvSpPr/>
          <p:nvPr/>
        </p:nvSpPr>
        <p:spPr>
          <a:xfrm>
            <a:off x="6549480" y="205992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530" name="Straight Connector 9"/>
          <p:cNvCxnSpPr>
            <a:stCxn id="523" idx="6"/>
          </p:cNvCxnSpPr>
          <p:nvPr/>
        </p:nvCxnSpPr>
        <p:spPr>
          <a:xfrm>
            <a:off x="4841640" y="1533600"/>
            <a:ext cx="1115280" cy="535680"/>
          </a:xfrm>
          <a:prstGeom prst="straightConnector1">
            <a:avLst/>
          </a:prstGeom>
          <a:ln w="38100">
            <a:solidFill>
              <a:srgbClr val="000000"/>
            </a:solidFill>
            <a:round/>
          </a:ln>
        </p:spPr>
      </p:cxnSp>
      <p:sp>
        <p:nvSpPr>
          <p:cNvPr id="531" name="PlaceHolder 1"/>
          <p:cNvSpPr>
            <a:spLocks noGrp="1"/>
          </p:cNvSpPr>
          <p:nvPr>
            <p:ph type="ftr" idx="20"/>
          </p:nvPr>
        </p:nvSpPr>
        <p:spPr>
          <a:xfrm>
            <a:off x="3029040" y="6356520"/>
            <a:ext cx="30859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532" name="PlaceHolder 2"/>
          <p:cNvSpPr>
            <a:spLocks noGrp="1"/>
          </p:cNvSpPr>
          <p:nvPr>
            <p:ph type="sldNum" idx="21"/>
          </p:nvPr>
        </p:nvSpPr>
        <p:spPr>
          <a:xfrm>
            <a:off x="6458040" y="6356520"/>
            <a:ext cx="20570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4E5B4276-96C1-48CE-AFA0-52A41C5574BF}" type="slidenum">
              <a:rPr b="0" lang="en-US" sz="1200" spc="-1" strike="noStrike">
                <a:solidFill>
                  <a:srgbClr val="8b8b8b"/>
                </a:solidFill>
                <a:latin typeface="Calibri"/>
              </a:rPr>
              <a:t>&lt;number&gt;</a:t>
            </a:fld>
            <a:endParaRPr b="0" lang="en-US" sz="1200" spc="-1" strike="noStrike">
              <a:solidFill>
                <a:srgbClr val="000000"/>
              </a:solidFill>
              <a:latin typeface="FreeSerif"/>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TextBox 1"/>
          <p:cNvSpPr/>
          <p:nvPr/>
        </p:nvSpPr>
        <p:spPr>
          <a:xfrm>
            <a:off x="545040" y="721800"/>
            <a:ext cx="275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Step-3: </a:t>
            </a:r>
            <a:r>
              <a:rPr b="1" lang="en-US" sz="2000" spc="-1" strike="noStrike">
                <a:solidFill>
                  <a:srgbClr val="000000"/>
                </a:solidFill>
                <a:latin typeface="Calibri"/>
              </a:rPr>
              <a:t>Insert 4</a:t>
            </a:r>
            <a:endParaRPr b="0" lang="en-US" sz="2000" spc="-1" strike="noStrike">
              <a:solidFill>
                <a:srgbClr val="000000"/>
              </a:solidFill>
              <a:latin typeface="FreeSans"/>
            </a:endParaRPr>
          </a:p>
        </p:txBody>
      </p:sp>
      <p:sp>
        <p:nvSpPr>
          <p:cNvPr id="534"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35"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536" name="TextBox 4"/>
          <p:cNvSpPr/>
          <p:nvPr/>
        </p:nvSpPr>
        <p:spPr>
          <a:xfrm>
            <a:off x="3730680" y="76536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537"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538"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39"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540" name="TextBox 8"/>
          <p:cNvSpPr/>
          <p:nvPr/>
        </p:nvSpPr>
        <p:spPr>
          <a:xfrm>
            <a:off x="6549480" y="205992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541" name="Straight Connector 9"/>
          <p:cNvCxnSpPr>
            <a:stCxn id="534" idx="6"/>
          </p:cNvCxnSpPr>
          <p:nvPr/>
        </p:nvCxnSpPr>
        <p:spPr>
          <a:xfrm>
            <a:off x="4841640" y="1533600"/>
            <a:ext cx="1115280" cy="535680"/>
          </a:xfrm>
          <a:prstGeom prst="straightConnector1">
            <a:avLst/>
          </a:prstGeom>
          <a:ln w="38100">
            <a:solidFill>
              <a:srgbClr val="000000"/>
            </a:solidFill>
            <a:round/>
          </a:ln>
        </p:spPr>
      </p:cxnSp>
      <p:sp>
        <p:nvSpPr>
          <p:cNvPr id="542" name="PlaceHolder 1"/>
          <p:cNvSpPr>
            <a:spLocks noGrp="1"/>
          </p:cNvSpPr>
          <p:nvPr>
            <p:ph type="ftr" idx="22"/>
          </p:nvPr>
        </p:nvSpPr>
        <p:spPr>
          <a:xfrm>
            <a:off x="3029040" y="6356520"/>
            <a:ext cx="30859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543" name="PlaceHolder 2"/>
          <p:cNvSpPr>
            <a:spLocks noGrp="1"/>
          </p:cNvSpPr>
          <p:nvPr>
            <p:ph type="sldNum" idx="23"/>
          </p:nvPr>
        </p:nvSpPr>
        <p:spPr>
          <a:xfrm>
            <a:off x="6458040" y="6356520"/>
            <a:ext cx="20570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6F558B47-32FE-4B03-B8A4-12E303BB6A19}" type="slidenum">
              <a:rPr b="0"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544"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45"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546" name="Straight Connector 21"/>
          <p:cNvCxnSpPr>
            <a:stCxn id="535" idx="1"/>
            <a:endCxn id="544" idx="7"/>
          </p:cNvCxnSpPr>
          <p:nvPr/>
        </p:nvCxnSpPr>
        <p:spPr>
          <a:xfrm flipH="1">
            <a:off x="3219840" y="1530720"/>
            <a:ext cx="1082520" cy="468360"/>
          </a:xfrm>
          <a:prstGeom prst="straightConnector1">
            <a:avLst/>
          </a:prstGeom>
          <a:ln w="38100">
            <a:solidFill>
              <a:srgbClr val="000000"/>
            </a:solidFill>
            <a:round/>
          </a:ln>
        </p:spPr>
      </p:cxnSp>
      <p:sp>
        <p:nvSpPr>
          <p:cNvPr id="547" name="TextBox 15"/>
          <p:cNvSpPr/>
          <p:nvPr/>
        </p:nvSpPr>
        <p:spPr>
          <a:xfrm>
            <a:off x="2011680" y="202932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TextBox 1"/>
          <p:cNvSpPr/>
          <p:nvPr/>
        </p:nvSpPr>
        <p:spPr>
          <a:xfrm>
            <a:off x="545040" y="721800"/>
            <a:ext cx="28944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Step-4: </a:t>
            </a:r>
            <a:r>
              <a:rPr b="1" lang="en-US" sz="2000" spc="-1" strike="noStrike">
                <a:solidFill>
                  <a:srgbClr val="000000"/>
                </a:solidFill>
                <a:latin typeface="Calibri"/>
              </a:rPr>
              <a:t>Insert 9</a:t>
            </a:r>
            <a:endParaRPr b="0" lang="en-US" sz="2000" spc="-1" strike="noStrike">
              <a:solidFill>
                <a:srgbClr val="000000"/>
              </a:solidFill>
              <a:latin typeface="FreeSans"/>
            </a:endParaRPr>
          </a:p>
        </p:txBody>
      </p:sp>
      <p:sp>
        <p:nvSpPr>
          <p:cNvPr id="549"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50"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551" name="TextBox 4"/>
          <p:cNvSpPr/>
          <p:nvPr/>
        </p:nvSpPr>
        <p:spPr>
          <a:xfrm>
            <a:off x="3730680" y="76536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552"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553"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54"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555" name="TextBox 8"/>
          <p:cNvSpPr/>
          <p:nvPr/>
        </p:nvSpPr>
        <p:spPr>
          <a:xfrm>
            <a:off x="6549480" y="20361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556" name="Straight Connector 9"/>
          <p:cNvCxnSpPr>
            <a:stCxn id="549" idx="6"/>
          </p:cNvCxnSpPr>
          <p:nvPr/>
        </p:nvCxnSpPr>
        <p:spPr>
          <a:xfrm>
            <a:off x="4841640" y="1533600"/>
            <a:ext cx="1115280" cy="535680"/>
          </a:xfrm>
          <a:prstGeom prst="straightConnector1">
            <a:avLst/>
          </a:prstGeom>
          <a:ln w="38100">
            <a:solidFill>
              <a:srgbClr val="000000"/>
            </a:solidFill>
            <a:round/>
          </a:ln>
        </p:spPr>
      </p:cxnSp>
      <p:sp>
        <p:nvSpPr>
          <p:cNvPr id="557" name="PlaceHolder 1"/>
          <p:cNvSpPr>
            <a:spLocks noGrp="1"/>
          </p:cNvSpPr>
          <p:nvPr>
            <p:ph type="ftr" idx="24"/>
          </p:nvPr>
        </p:nvSpPr>
        <p:spPr>
          <a:xfrm>
            <a:off x="3029040" y="6356520"/>
            <a:ext cx="30859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558" name="PlaceHolder 2"/>
          <p:cNvSpPr>
            <a:spLocks noGrp="1"/>
          </p:cNvSpPr>
          <p:nvPr>
            <p:ph type="sldNum" idx="25"/>
          </p:nvPr>
        </p:nvSpPr>
        <p:spPr>
          <a:xfrm>
            <a:off x="6458040" y="6356520"/>
            <a:ext cx="20570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01C1DC7A-E9E0-401B-84E8-7382D12389A3}" type="slidenum">
              <a:rPr b="0"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559"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60"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561" name="Straight Connector 21"/>
          <p:cNvCxnSpPr>
            <a:stCxn id="550" idx="1"/>
            <a:endCxn id="559" idx="7"/>
          </p:cNvCxnSpPr>
          <p:nvPr/>
        </p:nvCxnSpPr>
        <p:spPr>
          <a:xfrm flipH="1">
            <a:off x="3219840" y="1530720"/>
            <a:ext cx="1082520" cy="468360"/>
          </a:xfrm>
          <a:prstGeom prst="straightConnector1">
            <a:avLst/>
          </a:prstGeom>
          <a:ln w="38100">
            <a:solidFill>
              <a:srgbClr val="000000"/>
            </a:solidFill>
            <a:round/>
          </a:ln>
        </p:spPr>
      </p:cxnSp>
      <p:sp>
        <p:nvSpPr>
          <p:cNvPr id="562" name="TextBox 15"/>
          <p:cNvSpPr/>
          <p:nvPr/>
        </p:nvSpPr>
        <p:spPr>
          <a:xfrm>
            <a:off x="1973520" y="202932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sp>
        <p:nvSpPr>
          <p:cNvPr id="563" name="Oval 16"/>
          <p:cNvSpPr/>
          <p:nvPr/>
        </p:nvSpPr>
        <p:spPr>
          <a:xfrm>
            <a:off x="3450960" y="263664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64" name="TextBox 17"/>
          <p:cNvSpPr/>
          <p:nvPr/>
        </p:nvSpPr>
        <p:spPr>
          <a:xfrm>
            <a:off x="3450960" y="281196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565" name="Straight Connector 18"/>
          <p:cNvCxnSpPr>
            <a:endCxn id="563" idx="1"/>
          </p:cNvCxnSpPr>
          <p:nvPr/>
        </p:nvCxnSpPr>
        <p:spPr>
          <a:xfrm>
            <a:off x="3219120" y="2499840"/>
            <a:ext cx="311040" cy="242280"/>
          </a:xfrm>
          <a:prstGeom prst="straightConnector1">
            <a:avLst/>
          </a:prstGeom>
          <a:ln w="38100">
            <a:solidFill>
              <a:srgbClr val="000000"/>
            </a:solidFill>
            <a:round/>
          </a:ln>
        </p:spPr>
      </p:cxnSp>
      <p:sp>
        <p:nvSpPr>
          <p:cNvPr id="566" name="TextBox 22"/>
          <p:cNvSpPr/>
          <p:nvPr/>
        </p:nvSpPr>
        <p:spPr>
          <a:xfrm>
            <a:off x="3416040" y="330732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TextBox 1"/>
          <p:cNvSpPr/>
          <p:nvPr/>
        </p:nvSpPr>
        <p:spPr>
          <a:xfrm>
            <a:off x="545040" y="721800"/>
            <a:ext cx="26740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Step-5: </a:t>
            </a:r>
            <a:r>
              <a:rPr b="1" lang="en-US" sz="2000" spc="-1" strike="noStrike">
                <a:solidFill>
                  <a:srgbClr val="000000"/>
                </a:solidFill>
                <a:latin typeface="Calibri"/>
              </a:rPr>
              <a:t>Insert 7</a:t>
            </a:r>
            <a:endParaRPr b="0" lang="en-US" sz="2000" spc="-1" strike="noStrike">
              <a:solidFill>
                <a:srgbClr val="000000"/>
              </a:solidFill>
              <a:latin typeface="FreeSans"/>
            </a:endParaRPr>
          </a:p>
        </p:txBody>
      </p:sp>
      <p:sp>
        <p:nvSpPr>
          <p:cNvPr id="568"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69"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570" name="TextBox 4"/>
          <p:cNvSpPr/>
          <p:nvPr/>
        </p:nvSpPr>
        <p:spPr>
          <a:xfrm>
            <a:off x="3687120" y="7524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3-1=2</a:t>
            </a:r>
            <a:endParaRPr b="0" lang="en-US" sz="1800" spc="-1" strike="noStrike">
              <a:solidFill>
                <a:srgbClr val="000000"/>
              </a:solidFill>
              <a:latin typeface="FreeSans"/>
            </a:endParaRPr>
          </a:p>
        </p:txBody>
      </p:sp>
      <p:sp>
        <p:nvSpPr>
          <p:cNvPr id="571" name="TextBox 5"/>
          <p:cNvSpPr/>
          <p:nvPr/>
        </p:nvSpPr>
        <p:spPr>
          <a:xfrm>
            <a:off x="3990960" y="553464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572"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73"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574" name="TextBox 8"/>
          <p:cNvSpPr/>
          <p:nvPr/>
        </p:nvSpPr>
        <p:spPr>
          <a:xfrm>
            <a:off x="6002280" y="151092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575" name="Straight Connector 9"/>
          <p:cNvCxnSpPr>
            <a:stCxn id="568" idx="6"/>
          </p:cNvCxnSpPr>
          <p:nvPr/>
        </p:nvCxnSpPr>
        <p:spPr>
          <a:xfrm>
            <a:off x="4841640" y="1533600"/>
            <a:ext cx="1115280" cy="535680"/>
          </a:xfrm>
          <a:prstGeom prst="straightConnector1">
            <a:avLst/>
          </a:prstGeom>
          <a:ln w="38100">
            <a:solidFill>
              <a:srgbClr val="000000"/>
            </a:solidFill>
            <a:round/>
          </a:ln>
        </p:spPr>
      </p:cxnSp>
      <p:sp>
        <p:nvSpPr>
          <p:cNvPr id="576" name="PlaceHolder 1"/>
          <p:cNvSpPr>
            <a:spLocks noGrp="1"/>
          </p:cNvSpPr>
          <p:nvPr>
            <p:ph type="ftr" idx="26"/>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577" name="PlaceHolder 2"/>
          <p:cNvSpPr>
            <a:spLocks noGrp="1"/>
          </p:cNvSpPr>
          <p:nvPr>
            <p:ph type="sldNum" idx="27"/>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2A6EDB0D-AC52-4C37-AD95-544677818CB6}"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578"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79"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580" name="Straight Connector 21"/>
          <p:cNvCxnSpPr>
            <a:endCxn id="581" idx="7"/>
          </p:cNvCxnSpPr>
          <p:nvPr/>
        </p:nvCxnSpPr>
        <p:spPr>
          <a:xfrm flipH="1">
            <a:off x="3410280" y="3304800"/>
            <a:ext cx="156600" cy="157320"/>
          </a:xfrm>
          <a:prstGeom prst="straightConnector1">
            <a:avLst/>
          </a:prstGeom>
          <a:ln w="38100">
            <a:solidFill>
              <a:srgbClr val="000000"/>
            </a:solidFill>
            <a:round/>
          </a:ln>
        </p:spPr>
      </p:cxnSp>
      <p:sp>
        <p:nvSpPr>
          <p:cNvPr id="582" name="TextBox 15"/>
          <p:cNvSpPr/>
          <p:nvPr/>
        </p:nvSpPr>
        <p:spPr>
          <a:xfrm>
            <a:off x="1801440" y="193284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0-2=-2</a:t>
            </a:r>
            <a:endParaRPr b="0" lang="en-US" sz="1800" spc="-1" strike="noStrike">
              <a:solidFill>
                <a:srgbClr val="000000"/>
              </a:solidFill>
              <a:latin typeface="FreeSans"/>
            </a:endParaRPr>
          </a:p>
        </p:txBody>
      </p:sp>
      <p:sp>
        <p:nvSpPr>
          <p:cNvPr id="583" name="Oval 16"/>
          <p:cNvSpPr/>
          <p:nvPr/>
        </p:nvSpPr>
        <p:spPr>
          <a:xfrm>
            <a:off x="3450960" y="263664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84" name="TextBox 17"/>
          <p:cNvSpPr/>
          <p:nvPr/>
        </p:nvSpPr>
        <p:spPr>
          <a:xfrm>
            <a:off x="3450960" y="281196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585" name="Straight Connector 18"/>
          <p:cNvCxnSpPr>
            <a:endCxn id="583" idx="1"/>
          </p:cNvCxnSpPr>
          <p:nvPr/>
        </p:nvCxnSpPr>
        <p:spPr>
          <a:xfrm>
            <a:off x="3219120" y="2499840"/>
            <a:ext cx="311040" cy="242280"/>
          </a:xfrm>
          <a:prstGeom prst="straightConnector1">
            <a:avLst/>
          </a:prstGeom>
          <a:ln w="38100">
            <a:solidFill>
              <a:srgbClr val="000000"/>
            </a:solidFill>
            <a:round/>
          </a:ln>
        </p:spPr>
      </p:cxnSp>
      <p:sp>
        <p:nvSpPr>
          <p:cNvPr id="586" name="TextBox 22"/>
          <p:cNvSpPr/>
          <p:nvPr/>
        </p:nvSpPr>
        <p:spPr>
          <a:xfrm>
            <a:off x="1828080" y="4168800"/>
            <a:ext cx="1701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581" name="Oval 23"/>
          <p:cNvSpPr/>
          <p:nvPr/>
        </p:nvSpPr>
        <p:spPr>
          <a:xfrm>
            <a:off x="2949480" y="335664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87" name="TextBox 24"/>
          <p:cNvSpPr/>
          <p:nvPr/>
        </p:nvSpPr>
        <p:spPr>
          <a:xfrm>
            <a:off x="2949480" y="353196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588" name="Straight Connector 25"/>
          <p:cNvCxnSpPr/>
          <p:nvPr/>
        </p:nvCxnSpPr>
        <p:spPr>
          <a:xfrm flipH="1">
            <a:off x="3269880" y="1651680"/>
            <a:ext cx="1037520" cy="465840"/>
          </a:xfrm>
          <a:prstGeom prst="straightConnector1">
            <a:avLst/>
          </a:prstGeom>
          <a:ln w="38100">
            <a:solidFill>
              <a:srgbClr val="000000"/>
            </a:solidFill>
            <a:round/>
          </a:ln>
        </p:spPr>
      </p:cxnSp>
      <p:sp>
        <p:nvSpPr>
          <p:cNvPr id="589" name="TextBox 26"/>
          <p:cNvSpPr/>
          <p:nvPr/>
        </p:nvSpPr>
        <p:spPr>
          <a:xfrm>
            <a:off x="3856680" y="2742120"/>
            <a:ext cx="1332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sp>
        <p:nvSpPr>
          <p:cNvPr id="590" name="TextBox 13"/>
          <p:cNvSpPr/>
          <p:nvPr/>
        </p:nvSpPr>
        <p:spPr>
          <a:xfrm>
            <a:off x="5638680" y="3462120"/>
            <a:ext cx="32763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 i.e in node 4,9,7. (Right of left)</a:t>
            </a:r>
            <a:endParaRPr b="0" lang="en-US" sz="1800" spc="-1" strike="noStrike">
              <a:solidFill>
                <a:srgbClr val="000000"/>
              </a:solidFill>
              <a:latin typeface="FreeSans"/>
            </a:endParaRPr>
          </a:p>
          <a:p>
            <a:pPr>
              <a:lnSpc>
                <a:spcPct val="100000"/>
              </a:lnSpc>
            </a:pPr>
            <a:r>
              <a:rPr b="1" lang="en-US" sz="1800" spc="-1" strike="noStrike">
                <a:solidFill>
                  <a:srgbClr val="00b050"/>
                </a:solidFill>
                <a:latin typeface="Calibri"/>
              </a:rPr>
              <a:t>a. Rotate Right </a:t>
            </a:r>
            <a:endParaRPr b="0" lang="en-US" sz="1800" spc="-1" strike="noStrike">
              <a:solidFill>
                <a:srgbClr val="000000"/>
              </a:solidFill>
              <a:latin typeface="FreeSans"/>
            </a:endParaRPr>
          </a:p>
          <a:p>
            <a:pPr>
              <a:lnSpc>
                <a:spcPct val="100000"/>
              </a:lnSpc>
            </a:pPr>
            <a:r>
              <a:rPr b="1" lang="en-US" sz="1800" spc="-1" strike="noStrike">
                <a:solidFill>
                  <a:srgbClr val="00b050"/>
                </a:solidFill>
                <a:latin typeface="Calibri"/>
              </a:rPr>
              <a:t>b. Rotation left</a:t>
            </a:r>
            <a:endParaRPr b="0" lang="en-US" sz="1800" spc="-1" strike="noStrike">
              <a:solidFill>
                <a:srgbClr val="000000"/>
              </a:solidFill>
              <a:latin typeface="FreeSans"/>
            </a:endParaRPr>
          </a:p>
        </p:txBody>
      </p:sp>
      <p:sp>
        <p:nvSpPr>
          <p:cNvPr id="591" name="Freeform 12"/>
          <p:cNvSpPr/>
          <p:nvPr/>
        </p:nvSpPr>
        <p:spPr>
          <a:xfrm>
            <a:off x="2664360" y="1734120"/>
            <a:ext cx="1379160" cy="2459160"/>
          </a:xfrm>
          <a:custGeom>
            <a:avLst/>
            <a:gdLst>
              <a:gd name="textAreaLeft" fmla="*/ 0 w 1379160"/>
              <a:gd name="textAreaRight" fmla="*/ 1379520 w 1379160"/>
              <a:gd name="textAreaTop" fmla="*/ 0 h 2459160"/>
              <a:gd name="textAreaBottom" fmla="*/ 2459520 h 2459160"/>
            </a:gdLst>
            <a:ahLst/>
            <a:rect l="textAreaLeft" t="textAreaTop" r="textAreaRight" b="textAreaBottom"/>
            <a:pathLst>
              <a:path w="1839310" h="2459421">
                <a:moveTo>
                  <a:pt x="998482" y="2396359"/>
                </a:moveTo>
                <a:cubicBezTo>
                  <a:pt x="982716" y="2398111"/>
                  <a:pt x="949287" y="2409878"/>
                  <a:pt x="924910" y="2417379"/>
                </a:cubicBezTo>
                <a:cubicBezTo>
                  <a:pt x="903732" y="2423895"/>
                  <a:pt x="882869" y="2431393"/>
                  <a:pt x="861848" y="2438400"/>
                </a:cubicBezTo>
                <a:cubicBezTo>
                  <a:pt x="851338" y="2441903"/>
                  <a:pt x="841065" y="2446223"/>
                  <a:pt x="830317" y="2448910"/>
                </a:cubicBezTo>
                <a:lnTo>
                  <a:pt x="788275" y="2459421"/>
                </a:lnTo>
                <a:cubicBezTo>
                  <a:pt x="711199" y="2455917"/>
                  <a:pt x="633976" y="2454828"/>
                  <a:pt x="557048" y="2448910"/>
                </a:cubicBezTo>
                <a:cubicBezTo>
                  <a:pt x="539890" y="2447590"/>
                  <a:pt x="501382" y="2433859"/>
                  <a:pt x="483475" y="2427890"/>
                </a:cubicBezTo>
                <a:cubicBezTo>
                  <a:pt x="448441" y="2375338"/>
                  <a:pt x="472965" y="2403366"/>
                  <a:pt x="399393" y="2354317"/>
                </a:cubicBezTo>
                <a:lnTo>
                  <a:pt x="367862" y="2333296"/>
                </a:lnTo>
                <a:cubicBezTo>
                  <a:pt x="307618" y="2242932"/>
                  <a:pt x="387835" y="2349274"/>
                  <a:pt x="315310" y="2291255"/>
                </a:cubicBezTo>
                <a:cubicBezTo>
                  <a:pt x="305446" y="2283364"/>
                  <a:pt x="302376" y="2269428"/>
                  <a:pt x="294289" y="2259724"/>
                </a:cubicBezTo>
                <a:cubicBezTo>
                  <a:pt x="226850" y="2178798"/>
                  <a:pt x="293928" y="2274948"/>
                  <a:pt x="241737" y="2196662"/>
                </a:cubicBezTo>
                <a:cubicBezTo>
                  <a:pt x="234730" y="2175641"/>
                  <a:pt x="219755" y="2155737"/>
                  <a:pt x="220717" y="2133600"/>
                </a:cubicBezTo>
                <a:cubicBezTo>
                  <a:pt x="232190" y="1869716"/>
                  <a:pt x="205721" y="1968381"/>
                  <a:pt x="252248" y="1828800"/>
                </a:cubicBezTo>
                <a:lnTo>
                  <a:pt x="262758" y="1797269"/>
                </a:lnTo>
                <a:cubicBezTo>
                  <a:pt x="273710" y="1764413"/>
                  <a:pt x="284336" y="1723326"/>
                  <a:pt x="315310" y="1702676"/>
                </a:cubicBezTo>
                <a:lnTo>
                  <a:pt x="346841" y="1681655"/>
                </a:lnTo>
                <a:cubicBezTo>
                  <a:pt x="385683" y="1623393"/>
                  <a:pt x="345639" y="1669478"/>
                  <a:pt x="399393" y="1639614"/>
                </a:cubicBezTo>
                <a:cubicBezTo>
                  <a:pt x="421478" y="1627345"/>
                  <a:pt x="438488" y="1605561"/>
                  <a:pt x="462455" y="1597572"/>
                </a:cubicBezTo>
                <a:lnTo>
                  <a:pt x="557048" y="1566041"/>
                </a:lnTo>
                <a:cubicBezTo>
                  <a:pt x="567558" y="1562538"/>
                  <a:pt x="577538" y="1556451"/>
                  <a:pt x="588579" y="1555531"/>
                </a:cubicBezTo>
                <a:lnTo>
                  <a:pt x="714703" y="1545021"/>
                </a:lnTo>
                <a:cubicBezTo>
                  <a:pt x="774262" y="1548524"/>
                  <a:pt x="833717" y="1555531"/>
                  <a:pt x="893379" y="1555531"/>
                </a:cubicBezTo>
                <a:cubicBezTo>
                  <a:pt x="914690" y="1555531"/>
                  <a:pt x="953798" y="1566167"/>
                  <a:pt x="956441" y="1545021"/>
                </a:cubicBezTo>
                <a:cubicBezTo>
                  <a:pt x="973394" y="1409397"/>
                  <a:pt x="955023" y="1271494"/>
                  <a:pt x="945931" y="1135117"/>
                </a:cubicBezTo>
                <a:cubicBezTo>
                  <a:pt x="944457" y="1113008"/>
                  <a:pt x="931917" y="1093076"/>
                  <a:pt x="924910" y="1072055"/>
                </a:cubicBezTo>
                <a:cubicBezTo>
                  <a:pt x="921407" y="1061545"/>
                  <a:pt x="922234" y="1048358"/>
                  <a:pt x="914400" y="1040524"/>
                </a:cubicBezTo>
                <a:lnTo>
                  <a:pt x="882869" y="1008993"/>
                </a:lnTo>
                <a:cubicBezTo>
                  <a:pt x="854841" y="1012496"/>
                  <a:pt x="826647" y="1014859"/>
                  <a:pt x="798786" y="1019503"/>
                </a:cubicBezTo>
                <a:cubicBezTo>
                  <a:pt x="784537" y="1021878"/>
                  <a:pt x="771189" y="1030014"/>
                  <a:pt x="756744" y="1030014"/>
                </a:cubicBezTo>
                <a:cubicBezTo>
                  <a:pt x="676089" y="1030014"/>
                  <a:pt x="595585" y="1023007"/>
                  <a:pt x="515006" y="1019503"/>
                </a:cubicBezTo>
                <a:cubicBezTo>
                  <a:pt x="504496" y="1016000"/>
                  <a:pt x="494223" y="1011680"/>
                  <a:pt x="483475" y="1008993"/>
                </a:cubicBezTo>
                <a:cubicBezTo>
                  <a:pt x="423449" y="993987"/>
                  <a:pt x="442845" y="1004161"/>
                  <a:pt x="388882" y="987972"/>
                </a:cubicBezTo>
                <a:cubicBezTo>
                  <a:pt x="367659" y="981605"/>
                  <a:pt x="346841" y="973959"/>
                  <a:pt x="325820" y="966952"/>
                </a:cubicBezTo>
                <a:lnTo>
                  <a:pt x="262758" y="945931"/>
                </a:lnTo>
                <a:lnTo>
                  <a:pt x="231227" y="935421"/>
                </a:lnTo>
                <a:cubicBezTo>
                  <a:pt x="158947" y="887234"/>
                  <a:pt x="192132" y="901368"/>
                  <a:pt x="136634" y="882869"/>
                </a:cubicBezTo>
                <a:cubicBezTo>
                  <a:pt x="129627" y="872359"/>
                  <a:pt x="124545" y="860270"/>
                  <a:pt x="115613" y="851338"/>
                </a:cubicBezTo>
                <a:cubicBezTo>
                  <a:pt x="106681" y="842406"/>
                  <a:pt x="92400" y="839824"/>
                  <a:pt x="84082" y="830317"/>
                </a:cubicBezTo>
                <a:cubicBezTo>
                  <a:pt x="67446" y="811304"/>
                  <a:pt x="42041" y="767255"/>
                  <a:pt x="42041" y="767255"/>
                </a:cubicBezTo>
                <a:cubicBezTo>
                  <a:pt x="35034" y="746234"/>
                  <a:pt x="26394" y="725689"/>
                  <a:pt x="21020" y="704193"/>
                </a:cubicBezTo>
                <a:lnTo>
                  <a:pt x="0" y="620110"/>
                </a:lnTo>
                <a:cubicBezTo>
                  <a:pt x="7536" y="491996"/>
                  <a:pt x="-3034" y="483581"/>
                  <a:pt x="21020" y="399393"/>
                </a:cubicBezTo>
                <a:cubicBezTo>
                  <a:pt x="24064" y="388740"/>
                  <a:pt x="26576" y="377771"/>
                  <a:pt x="31531" y="367862"/>
                </a:cubicBezTo>
                <a:cubicBezTo>
                  <a:pt x="37180" y="356564"/>
                  <a:pt x="47421" y="347874"/>
                  <a:pt x="52551" y="336331"/>
                </a:cubicBezTo>
                <a:cubicBezTo>
                  <a:pt x="61550" y="316083"/>
                  <a:pt x="57904" y="288937"/>
                  <a:pt x="73572" y="273269"/>
                </a:cubicBezTo>
                <a:cubicBezTo>
                  <a:pt x="84082" y="262759"/>
                  <a:pt x="95978" y="253471"/>
                  <a:pt x="105103" y="241738"/>
                </a:cubicBezTo>
                <a:cubicBezTo>
                  <a:pt x="120613" y="221796"/>
                  <a:pt x="126123" y="192690"/>
                  <a:pt x="147144" y="178676"/>
                </a:cubicBezTo>
                <a:lnTo>
                  <a:pt x="241737" y="115614"/>
                </a:lnTo>
                <a:cubicBezTo>
                  <a:pt x="252248" y="108607"/>
                  <a:pt x="261285" y="98588"/>
                  <a:pt x="273269" y="94593"/>
                </a:cubicBezTo>
                <a:cubicBezTo>
                  <a:pt x="294290" y="87586"/>
                  <a:pt x="317894" y="85863"/>
                  <a:pt x="336331" y="73572"/>
                </a:cubicBezTo>
                <a:cubicBezTo>
                  <a:pt x="346841" y="66565"/>
                  <a:pt x="356319" y="57682"/>
                  <a:pt x="367862" y="52552"/>
                </a:cubicBezTo>
                <a:cubicBezTo>
                  <a:pt x="367877" y="52545"/>
                  <a:pt x="446682" y="26279"/>
                  <a:pt x="462455" y="21021"/>
                </a:cubicBezTo>
                <a:cubicBezTo>
                  <a:pt x="472965" y="17517"/>
                  <a:pt x="482993" y="11884"/>
                  <a:pt x="493986" y="10510"/>
                </a:cubicBezTo>
                <a:lnTo>
                  <a:pt x="578069" y="0"/>
                </a:lnTo>
                <a:cubicBezTo>
                  <a:pt x="680837" y="9342"/>
                  <a:pt x="676939" y="-15887"/>
                  <a:pt x="725213" y="42041"/>
                </a:cubicBezTo>
                <a:cubicBezTo>
                  <a:pt x="733300" y="51745"/>
                  <a:pt x="739227" y="63062"/>
                  <a:pt x="746234" y="73572"/>
                </a:cubicBezTo>
                <a:cubicBezTo>
                  <a:pt x="774950" y="159724"/>
                  <a:pt x="725281" y="26380"/>
                  <a:pt x="819806" y="168165"/>
                </a:cubicBezTo>
                <a:cubicBezTo>
                  <a:pt x="894927" y="280845"/>
                  <a:pt x="777937" y="109829"/>
                  <a:pt x="872358" y="231227"/>
                </a:cubicBezTo>
                <a:cubicBezTo>
                  <a:pt x="887869" y="251169"/>
                  <a:pt x="914400" y="294290"/>
                  <a:pt x="914400" y="294290"/>
                </a:cubicBezTo>
                <a:cubicBezTo>
                  <a:pt x="921407" y="315311"/>
                  <a:pt x="934414" y="335217"/>
                  <a:pt x="935420" y="357352"/>
                </a:cubicBezTo>
                <a:cubicBezTo>
                  <a:pt x="938094" y="416181"/>
                  <a:pt x="945882" y="640735"/>
                  <a:pt x="956441" y="725214"/>
                </a:cubicBezTo>
                <a:cubicBezTo>
                  <a:pt x="959660" y="750966"/>
                  <a:pt x="995650" y="815359"/>
                  <a:pt x="1008993" y="819807"/>
                </a:cubicBezTo>
                <a:lnTo>
                  <a:pt x="1072055" y="840827"/>
                </a:lnTo>
                <a:cubicBezTo>
                  <a:pt x="1144335" y="889014"/>
                  <a:pt x="1111150" y="874880"/>
                  <a:pt x="1166648" y="893379"/>
                </a:cubicBezTo>
                <a:cubicBezTo>
                  <a:pt x="1250731" y="889876"/>
                  <a:pt x="1334970" y="889086"/>
                  <a:pt x="1418896" y="882869"/>
                </a:cubicBezTo>
                <a:cubicBezTo>
                  <a:pt x="1539701" y="873921"/>
                  <a:pt x="1292388" y="849783"/>
                  <a:pt x="1524000" y="882869"/>
                </a:cubicBezTo>
                <a:cubicBezTo>
                  <a:pt x="1579412" y="901339"/>
                  <a:pt x="1534576" y="881172"/>
                  <a:pt x="1587062" y="924910"/>
                </a:cubicBezTo>
                <a:cubicBezTo>
                  <a:pt x="1614229" y="947549"/>
                  <a:pt x="1618522" y="945907"/>
                  <a:pt x="1650124" y="956441"/>
                </a:cubicBezTo>
                <a:cubicBezTo>
                  <a:pt x="1734207" y="1012497"/>
                  <a:pt x="1699171" y="977462"/>
                  <a:pt x="1755227" y="1061545"/>
                </a:cubicBezTo>
                <a:lnTo>
                  <a:pt x="1776248" y="1093076"/>
                </a:lnTo>
                <a:cubicBezTo>
                  <a:pt x="1783255" y="1114097"/>
                  <a:pt x="1784978" y="1137701"/>
                  <a:pt x="1797269" y="1156138"/>
                </a:cubicBezTo>
                <a:cubicBezTo>
                  <a:pt x="1804276" y="1166648"/>
                  <a:pt x="1813159" y="1176126"/>
                  <a:pt x="1818289" y="1187669"/>
                </a:cubicBezTo>
                <a:cubicBezTo>
                  <a:pt x="1827288" y="1207917"/>
                  <a:pt x="1839310" y="1250731"/>
                  <a:pt x="1839310" y="1250731"/>
                </a:cubicBezTo>
                <a:cubicBezTo>
                  <a:pt x="1835807" y="1306786"/>
                  <a:pt x="1836389" y="1363247"/>
                  <a:pt x="1828800" y="1418896"/>
                </a:cubicBezTo>
                <a:cubicBezTo>
                  <a:pt x="1821340" y="1473602"/>
                  <a:pt x="1795499" y="1500377"/>
                  <a:pt x="1765737" y="1545021"/>
                </a:cubicBezTo>
                <a:lnTo>
                  <a:pt x="1723696" y="1608083"/>
                </a:lnTo>
                <a:cubicBezTo>
                  <a:pt x="1685157" y="1665891"/>
                  <a:pt x="1723697" y="1616841"/>
                  <a:pt x="1671144" y="1660634"/>
                </a:cubicBezTo>
                <a:cubicBezTo>
                  <a:pt x="1659725" y="1670150"/>
                  <a:pt x="1651346" y="1683039"/>
                  <a:pt x="1639613" y="1692165"/>
                </a:cubicBezTo>
                <a:cubicBezTo>
                  <a:pt x="1619671" y="1707676"/>
                  <a:pt x="1576551" y="1734207"/>
                  <a:pt x="1576551" y="1734207"/>
                </a:cubicBezTo>
                <a:cubicBezTo>
                  <a:pt x="1534510" y="1730703"/>
                  <a:pt x="1492356" y="1728355"/>
                  <a:pt x="1450427" y="1723696"/>
                </a:cubicBezTo>
                <a:cubicBezTo>
                  <a:pt x="1429247" y="1721343"/>
                  <a:pt x="1408676" y="1713186"/>
                  <a:pt x="1387365" y="1713186"/>
                </a:cubicBezTo>
                <a:cubicBezTo>
                  <a:pt x="1331201" y="1713186"/>
                  <a:pt x="1275255" y="1720193"/>
                  <a:pt x="1219200" y="1723696"/>
                </a:cubicBezTo>
                <a:cubicBezTo>
                  <a:pt x="1189546" y="1812652"/>
                  <a:pt x="1216380" y="1723170"/>
                  <a:pt x="1198179" y="1923393"/>
                </a:cubicBezTo>
                <a:cubicBezTo>
                  <a:pt x="1197086" y="1935418"/>
                  <a:pt x="1181493" y="2023113"/>
                  <a:pt x="1177158" y="2039007"/>
                </a:cubicBezTo>
                <a:cubicBezTo>
                  <a:pt x="1171328" y="2060384"/>
                  <a:pt x="1163144" y="2081048"/>
                  <a:pt x="1156137" y="2102069"/>
                </a:cubicBezTo>
                <a:lnTo>
                  <a:pt x="1103586" y="2259724"/>
                </a:lnTo>
                <a:lnTo>
                  <a:pt x="1082565" y="2322786"/>
                </a:lnTo>
                <a:cubicBezTo>
                  <a:pt x="1074017" y="2348432"/>
                  <a:pt x="1071410" y="2365472"/>
                  <a:pt x="1051034" y="2385848"/>
                </a:cubicBezTo>
                <a:cubicBezTo>
                  <a:pt x="1042102" y="2394780"/>
                  <a:pt x="1029608" y="2399290"/>
                  <a:pt x="1019503" y="2406869"/>
                </a:cubicBezTo>
                <a:cubicBezTo>
                  <a:pt x="1015539" y="2409842"/>
                  <a:pt x="1014248" y="2394607"/>
                  <a:pt x="998482" y="2396359"/>
                </a:cubicBez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592" name="Rectangle 14"/>
          <p:cNvSpPr/>
          <p:nvPr/>
        </p:nvSpPr>
        <p:spPr>
          <a:xfrm>
            <a:off x="3589200" y="3747600"/>
            <a:ext cx="18666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a. Rotate Right </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94"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595" name="TextBox 4"/>
          <p:cNvSpPr/>
          <p:nvPr/>
        </p:nvSpPr>
        <p:spPr>
          <a:xfrm>
            <a:off x="3625560" y="757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596"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597"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598"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599" name="TextBox 8"/>
          <p:cNvSpPr/>
          <p:nvPr/>
        </p:nvSpPr>
        <p:spPr>
          <a:xfrm>
            <a:off x="6103800" y="1533600"/>
            <a:ext cx="982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00" name="Straight Connector 9"/>
          <p:cNvCxnSpPr>
            <a:stCxn id="593" idx="6"/>
          </p:cNvCxnSpPr>
          <p:nvPr/>
        </p:nvCxnSpPr>
        <p:spPr>
          <a:xfrm>
            <a:off x="4841640" y="1533600"/>
            <a:ext cx="1115280" cy="535680"/>
          </a:xfrm>
          <a:prstGeom prst="straightConnector1">
            <a:avLst/>
          </a:prstGeom>
          <a:ln w="38100">
            <a:solidFill>
              <a:srgbClr val="000000"/>
            </a:solidFill>
            <a:round/>
          </a:ln>
        </p:spPr>
      </p:cxnSp>
      <p:sp>
        <p:nvSpPr>
          <p:cNvPr id="601" name="PlaceHolder 1"/>
          <p:cNvSpPr>
            <a:spLocks noGrp="1"/>
          </p:cNvSpPr>
          <p:nvPr>
            <p:ph type="ftr" idx="28"/>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602" name="PlaceHolder 2"/>
          <p:cNvSpPr>
            <a:spLocks noGrp="1"/>
          </p:cNvSpPr>
          <p:nvPr>
            <p:ph type="sldNum" idx="29"/>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C2C262EF-92EC-4D0B-A754-AEA6141222DF}"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603"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04"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sp>
        <p:nvSpPr>
          <p:cNvPr id="605" name="TextBox 15"/>
          <p:cNvSpPr/>
          <p:nvPr/>
        </p:nvSpPr>
        <p:spPr>
          <a:xfrm>
            <a:off x="1503360" y="1934280"/>
            <a:ext cx="1206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0-2=-2</a:t>
            </a:r>
            <a:endParaRPr b="0" lang="en-US" sz="1800" spc="-1" strike="noStrike">
              <a:solidFill>
                <a:srgbClr val="000000"/>
              </a:solidFill>
              <a:latin typeface="FreeSans"/>
            </a:endParaRPr>
          </a:p>
        </p:txBody>
      </p:sp>
      <p:sp>
        <p:nvSpPr>
          <p:cNvPr id="606" name="Oval 16"/>
          <p:cNvSpPr/>
          <p:nvPr/>
        </p:nvSpPr>
        <p:spPr>
          <a:xfrm>
            <a:off x="3938760" y="354024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07" name="TextBox 17"/>
          <p:cNvSpPr/>
          <p:nvPr/>
        </p:nvSpPr>
        <p:spPr>
          <a:xfrm>
            <a:off x="3938760" y="371556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608" name="Straight Connector 18"/>
          <p:cNvCxnSpPr/>
          <p:nvPr/>
        </p:nvCxnSpPr>
        <p:spPr>
          <a:xfrm>
            <a:off x="3706920" y="3403440"/>
            <a:ext cx="275400" cy="312480"/>
          </a:xfrm>
          <a:prstGeom prst="straightConnector1">
            <a:avLst/>
          </a:prstGeom>
          <a:ln w="38100">
            <a:solidFill>
              <a:srgbClr val="000000"/>
            </a:solidFill>
            <a:round/>
          </a:ln>
        </p:spPr>
      </p:cxnSp>
      <p:sp>
        <p:nvSpPr>
          <p:cNvPr id="609" name="TextBox 22"/>
          <p:cNvSpPr/>
          <p:nvPr/>
        </p:nvSpPr>
        <p:spPr>
          <a:xfrm>
            <a:off x="3844800" y="4385520"/>
            <a:ext cx="1515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610"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11"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612" name="Straight Connector 25"/>
          <p:cNvCxnSpPr/>
          <p:nvPr/>
        </p:nvCxnSpPr>
        <p:spPr>
          <a:xfrm flipH="1">
            <a:off x="3256920" y="1653480"/>
            <a:ext cx="1082520" cy="465840"/>
          </a:xfrm>
          <a:prstGeom prst="straightConnector1">
            <a:avLst/>
          </a:prstGeom>
          <a:ln w="38100">
            <a:solidFill>
              <a:srgbClr val="000000"/>
            </a:solidFill>
            <a:round/>
          </a:ln>
        </p:spPr>
      </p:cxnSp>
      <p:sp>
        <p:nvSpPr>
          <p:cNvPr id="613" name="TextBox 26"/>
          <p:cNvSpPr/>
          <p:nvPr/>
        </p:nvSpPr>
        <p:spPr>
          <a:xfrm>
            <a:off x="2314440" y="3484800"/>
            <a:ext cx="1374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614" name="Straight Connector 27"/>
          <p:cNvCxnSpPr>
            <a:endCxn id="610" idx="1"/>
          </p:cNvCxnSpPr>
          <p:nvPr/>
        </p:nvCxnSpPr>
        <p:spPr>
          <a:xfrm>
            <a:off x="3142080" y="2574360"/>
            <a:ext cx="229320" cy="316440"/>
          </a:xfrm>
          <a:prstGeom prst="straightConnector1">
            <a:avLst/>
          </a:prstGeom>
          <a:ln w="38100">
            <a:solidFill>
              <a:srgbClr val="000000"/>
            </a:solidFill>
            <a:round/>
          </a:ln>
        </p:spPr>
      </p:cxnSp>
      <p:sp>
        <p:nvSpPr>
          <p:cNvPr id="615" name="Freeform 29"/>
          <p:cNvSpPr/>
          <p:nvPr/>
        </p:nvSpPr>
        <p:spPr>
          <a:xfrm>
            <a:off x="2662560" y="1764360"/>
            <a:ext cx="1883880" cy="2565360"/>
          </a:xfrm>
          <a:custGeom>
            <a:avLst/>
            <a:gdLst>
              <a:gd name="textAreaLeft" fmla="*/ 0 w 1883880"/>
              <a:gd name="textAreaRight" fmla="*/ 1884240 w 1883880"/>
              <a:gd name="textAreaTop" fmla="*/ 0 h 2565360"/>
              <a:gd name="textAreaBottom" fmla="*/ 2565720 h 2565360"/>
            </a:gdLst>
            <a:ahLst/>
            <a:rect l="textAreaLeft" t="textAreaTop" r="textAreaRight" b="textAreaBottom"/>
            <a:pathLst>
              <a:path w="2512381" h="2565647">
                <a:moveTo>
                  <a:pt x="1766657" y="1704513"/>
                </a:moveTo>
                <a:cubicBezTo>
                  <a:pt x="1787371" y="1698595"/>
                  <a:pt x="1808209" y="1693094"/>
                  <a:pt x="1828800" y="1686758"/>
                </a:cubicBezTo>
                <a:cubicBezTo>
                  <a:pt x="1846688" y="1681254"/>
                  <a:pt x="1864311" y="1674920"/>
                  <a:pt x="1882066" y="1669002"/>
                </a:cubicBezTo>
                <a:cubicBezTo>
                  <a:pt x="1890944" y="1666043"/>
                  <a:pt x="1899621" y="1662395"/>
                  <a:pt x="1908699" y="1660125"/>
                </a:cubicBezTo>
                <a:lnTo>
                  <a:pt x="1944210" y="1651247"/>
                </a:lnTo>
                <a:cubicBezTo>
                  <a:pt x="2012272" y="1654206"/>
                  <a:pt x="2080631" y="1653115"/>
                  <a:pt x="2148396" y="1660125"/>
                </a:cubicBezTo>
                <a:cubicBezTo>
                  <a:pt x="2148403" y="1660126"/>
                  <a:pt x="2214975" y="1682318"/>
                  <a:pt x="2228295" y="1686758"/>
                </a:cubicBezTo>
                <a:lnTo>
                  <a:pt x="2254928" y="1695635"/>
                </a:lnTo>
                <a:lnTo>
                  <a:pt x="2281561" y="1704513"/>
                </a:lnTo>
                <a:cubicBezTo>
                  <a:pt x="2296497" y="1749319"/>
                  <a:pt x="2279593" y="1716776"/>
                  <a:pt x="2317072" y="1748901"/>
                </a:cubicBezTo>
                <a:cubicBezTo>
                  <a:pt x="2329782" y="1759795"/>
                  <a:pt x="2338654" y="1775126"/>
                  <a:pt x="2352583" y="1784412"/>
                </a:cubicBezTo>
                <a:cubicBezTo>
                  <a:pt x="2393145" y="1811453"/>
                  <a:pt x="2371671" y="1794622"/>
                  <a:pt x="2414727" y="1837678"/>
                </a:cubicBezTo>
                <a:lnTo>
                  <a:pt x="2441360" y="1864311"/>
                </a:lnTo>
                <a:lnTo>
                  <a:pt x="2467993" y="1890944"/>
                </a:lnTo>
                <a:lnTo>
                  <a:pt x="2494626" y="1970843"/>
                </a:lnTo>
                <a:cubicBezTo>
                  <a:pt x="2497585" y="1979721"/>
                  <a:pt x="2501233" y="1988398"/>
                  <a:pt x="2503503" y="1997476"/>
                </a:cubicBezTo>
                <a:lnTo>
                  <a:pt x="2512381" y="2032987"/>
                </a:lnTo>
                <a:cubicBezTo>
                  <a:pt x="2509422" y="2115845"/>
                  <a:pt x="2511489" y="2199036"/>
                  <a:pt x="2503503" y="2281561"/>
                </a:cubicBezTo>
                <a:cubicBezTo>
                  <a:pt x="2502475" y="2292181"/>
                  <a:pt x="2490520" y="2298652"/>
                  <a:pt x="2485748" y="2308195"/>
                </a:cubicBezTo>
                <a:cubicBezTo>
                  <a:pt x="2481563" y="2316565"/>
                  <a:pt x="2482061" y="2327042"/>
                  <a:pt x="2476870" y="2334828"/>
                </a:cubicBezTo>
                <a:cubicBezTo>
                  <a:pt x="2469906" y="2345274"/>
                  <a:pt x="2459115" y="2352583"/>
                  <a:pt x="2450237" y="2361461"/>
                </a:cubicBezTo>
                <a:cubicBezTo>
                  <a:pt x="2434821" y="2407714"/>
                  <a:pt x="2451459" y="2371031"/>
                  <a:pt x="2423604" y="2405849"/>
                </a:cubicBezTo>
                <a:cubicBezTo>
                  <a:pt x="2416939" y="2414180"/>
                  <a:pt x="2413394" y="2424937"/>
                  <a:pt x="2405849" y="2432482"/>
                </a:cubicBezTo>
                <a:cubicBezTo>
                  <a:pt x="2398304" y="2440027"/>
                  <a:pt x="2387246" y="2443211"/>
                  <a:pt x="2379216" y="2450237"/>
                </a:cubicBezTo>
                <a:cubicBezTo>
                  <a:pt x="2316440" y="2505166"/>
                  <a:pt x="2359942" y="2486255"/>
                  <a:pt x="2308194" y="2503503"/>
                </a:cubicBezTo>
                <a:cubicBezTo>
                  <a:pt x="2302276" y="2509422"/>
                  <a:pt x="2297925" y="2517516"/>
                  <a:pt x="2290439" y="2521259"/>
                </a:cubicBezTo>
                <a:cubicBezTo>
                  <a:pt x="2246449" y="2543255"/>
                  <a:pt x="2215068" y="2540904"/>
                  <a:pt x="2166152" y="2547892"/>
                </a:cubicBezTo>
                <a:cubicBezTo>
                  <a:pt x="2115355" y="2555149"/>
                  <a:pt x="2120517" y="2554861"/>
                  <a:pt x="2077375" y="2565647"/>
                </a:cubicBezTo>
                <a:cubicBezTo>
                  <a:pt x="1997476" y="2562688"/>
                  <a:pt x="1917303" y="2564008"/>
                  <a:pt x="1837678" y="2556769"/>
                </a:cubicBezTo>
                <a:cubicBezTo>
                  <a:pt x="1819039" y="2555075"/>
                  <a:pt x="1799984" y="2549396"/>
                  <a:pt x="1784412" y="2539014"/>
                </a:cubicBezTo>
                <a:lnTo>
                  <a:pt x="1731146" y="2503503"/>
                </a:lnTo>
                <a:cubicBezTo>
                  <a:pt x="1680263" y="2427177"/>
                  <a:pt x="1741268" y="2523747"/>
                  <a:pt x="1704513" y="2450237"/>
                </a:cubicBezTo>
                <a:cubicBezTo>
                  <a:pt x="1699741" y="2440694"/>
                  <a:pt x="1691091" y="2433354"/>
                  <a:pt x="1686758" y="2423604"/>
                </a:cubicBezTo>
                <a:cubicBezTo>
                  <a:pt x="1686747" y="2423579"/>
                  <a:pt x="1664568" y="2357035"/>
                  <a:pt x="1660125" y="2343705"/>
                </a:cubicBezTo>
                <a:cubicBezTo>
                  <a:pt x="1657166" y="2334827"/>
                  <a:pt x="1656438" y="2324858"/>
                  <a:pt x="1651247" y="2317072"/>
                </a:cubicBezTo>
                <a:cubicBezTo>
                  <a:pt x="1645329" y="2308194"/>
                  <a:pt x="1637825" y="2300189"/>
                  <a:pt x="1633492" y="2290439"/>
                </a:cubicBezTo>
                <a:cubicBezTo>
                  <a:pt x="1625891" y="2273336"/>
                  <a:pt x="1621654" y="2254928"/>
                  <a:pt x="1615736" y="2237173"/>
                </a:cubicBezTo>
                <a:cubicBezTo>
                  <a:pt x="1594455" y="2173330"/>
                  <a:pt x="1620271" y="2253043"/>
                  <a:pt x="1597981" y="2175029"/>
                </a:cubicBezTo>
                <a:cubicBezTo>
                  <a:pt x="1595410" y="2166031"/>
                  <a:pt x="1592062" y="2157274"/>
                  <a:pt x="1589103" y="2148396"/>
                </a:cubicBezTo>
                <a:cubicBezTo>
                  <a:pt x="1586144" y="2086252"/>
                  <a:pt x="1588273" y="2023656"/>
                  <a:pt x="1580226" y="1961965"/>
                </a:cubicBezTo>
                <a:cubicBezTo>
                  <a:pt x="1579143" y="1953665"/>
                  <a:pt x="1567699" y="1950746"/>
                  <a:pt x="1562470" y="1944210"/>
                </a:cubicBezTo>
                <a:cubicBezTo>
                  <a:pt x="1555805" y="1935879"/>
                  <a:pt x="1552260" y="1925122"/>
                  <a:pt x="1544715" y="1917577"/>
                </a:cubicBezTo>
                <a:cubicBezTo>
                  <a:pt x="1537170" y="1910032"/>
                  <a:pt x="1526413" y="1906487"/>
                  <a:pt x="1518082" y="1899822"/>
                </a:cubicBezTo>
                <a:cubicBezTo>
                  <a:pt x="1511546" y="1894593"/>
                  <a:pt x="1506245" y="1887985"/>
                  <a:pt x="1500327" y="1882066"/>
                </a:cubicBezTo>
                <a:cubicBezTo>
                  <a:pt x="1493107" y="1860406"/>
                  <a:pt x="1490902" y="1846008"/>
                  <a:pt x="1473694" y="1828800"/>
                </a:cubicBezTo>
                <a:cubicBezTo>
                  <a:pt x="1466149" y="1821255"/>
                  <a:pt x="1455938" y="1816963"/>
                  <a:pt x="1447060" y="1811045"/>
                </a:cubicBezTo>
                <a:cubicBezTo>
                  <a:pt x="1441142" y="1802167"/>
                  <a:pt x="1437636" y="1791077"/>
                  <a:pt x="1429305" y="1784412"/>
                </a:cubicBezTo>
                <a:cubicBezTo>
                  <a:pt x="1421998" y="1778566"/>
                  <a:pt x="1412030" y="1775534"/>
                  <a:pt x="1402672" y="1775534"/>
                </a:cubicBezTo>
                <a:cubicBezTo>
                  <a:pt x="1337502" y="1775534"/>
                  <a:pt x="1272466" y="1781453"/>
                  <a:pt x="1207363" y="1784412"/>
                </a:cubicBezTo>
                <a:cubicBezTo>
                  <a:pt x="1127464" y="1781453"/>
                  <a:pt x="1047291" y="1782773"/>
                  <a:pt x="967666" y="1775534"/>
                </a:cubicBezTo>
                <a:cubicBezTo>
                  <a:pt x="921587" y="1771345"/>
                  <a:pt x="920105" y="1758503"/>
                  <a:pt x="887767" y="1740024"/>
                </a:cubicBezTo>
                <a:cubicBezTo>
                  <a:pt x="857046" y="1722469"/>
                  <a:pt x="855507" y="1723351"/>
                  <a:pt x="825624" y="1713391"/>
                </a:cubicBezTo>
                <a:cubicBezTo>
                  <a:pt x="773966" y="1661733"/>
                  <a:pt x="848430" y="1733875"/>
                  <a:pt x="781235" y="1677880"/>
                </a:cubicBezTo>
                <a:cubicBezTo>
                  <a:pt x="771590" y="1669843"/>
                  <a:pt x="764247" y="1659284"/>
                  <a:pt x="754602" y="1651247"/>
                </a:cubicBezTo>
                <a:cubicBezTo>
                  <a:pt x="687419" y="1595261"/>
                  <a:pt x="761861" y="1667386"/>
                  <a:pt x="710214" y="1615736"/>
                </a:cubicBezTo>
                <a:cubicBezTo>
                  <a:pt x="707255" y="1606858"/>
                  <a:pt x="705521" y="1597473"/>
                  <a:pt x="701336" y="1589103"/>
                </a:cubicBezTo>
                <a:cubicBezTo>
                  <a:pt x="696564" y="1579560"/>
                  <a:pt x="683925" y="1573134"/>
                  <a:pt x="683581" y="1562470"/>
                </a:cubicBezTo>
                <a:cubicBezTo>
                  <a:pt x="680908" y="1479602"/>
                  <a:pt x="687121" y="1396634"/>
                  <a:pt x="692459" y="1313895"/>
                </a:cubicBezTo>
                <a:cubicBezTo>
                  <a:pt x="693061" y="1304557"/>
                  <a:pt x="698765" y="1296260"/>
                  <a:pt x="701336" y="1287262"/>
                </a:cubicBezTo>
                <a:cubicBezTo>
                  <a:pt x="704688" y="1275530"/>
                  <a:pt x="706862" y="1263484"/>
                  <a:pt x="710214" y="1251752"/>
                </a:cubicBezTo>
                <a:cubicBezTo>
                  <a:pt x="712785" y="1242754"/>
                  <a:pt x="716521" y="1234117"/>
                  <a:pt x="719092" y="1225119"/>
                </a:cubicBezTo>
                <a:cubicBezTo>
                  <a:pt x="727447" y="1195877"/>
                  <a:pt x="730748" y="1175716"/>
                  <a:pt x="736847" y="1145220"/>
                </a:cubicBezTo>
                <a:cubicBezTo>
                  <a:pt x="726275" y="1028930"/>
                  <a:pt x="738305" y="1078571"/>
                  <a:pt x="710214" y="994299"/>
                </a:cubicBezTo>
                <a:cubicBezTo>
                  <a:pt x="704366" y="976756"/>
                  <a:pt x="699225" y="953548"/>
                  <a:pt x="683581" y="941033"/>
                </a:cubicBezTo>
                <a:cubicBezTo>
                  <a:pt x="676274" y="935187"/>
                  <a:pt x="665826" y="935115"/>
                  <a:pt x="656948" y="932156"/>
                </a:cubicBezTo>
                <a:cubicBezTo>
                  <a:pt x="648070" y="935115"/>
                  <a:pt x="636932" y="947650"/>
                  <a:pt x="630315" y="941033"/>
                </a:cubicBezTo>
                <a:cubicBezTo>
                  <a:pt x="617081" y="927799"/>
                  <a:pt x="625794" y="901001"/>
                  <a:pt x="612560" y="887767"/>
                </a:cubicBezTo>
                <a:lnTo>
                  <a:pt x="594804" y="870012"/>
                </a:lnTo>
                <a:cubicBezTo>
                  <a:pt x="580008" y="872971"/>
                  <a:pt x="565055" y="875230"/>
                  <a:pt x="550416" y="878890"/>
                </a:cubicBezTo>
                <a:cubicBezTo>
                  <a:pt x="541338" y="881160"/>
                  <a:pt x="533141" y="887767"/>
                  <a:pt x="523783" y="887767"/>
                </a:cubicBezTo>
                <a:cubicBezTo>
                  <a:pt x="458613" y="887767"/>
                  <a:pt x="393577" y="881849"/>
                  <a:pt x="328474" y="878890"/>
                </a:cubicBezTo>
                <a:cubicBezTo>
                  <a:pt x="316637" y="875931"/>
                  <a:pt x="304650" y="873518"/>
                  <a:pt x="292963" y="870012"/>
                </a:cubicBezTo>
                <a:cubicBezTo>
                  <a:pt x="275037" y="864634"/>
                  <a:pt x="239697" y="852257"/>
                  <a:pt x="239697" y="852257"/>
                </a:cubicBezTo>
                <a:cubicBezTo>
                  <a:pt x="168671" y="804905"/>
                  <a:pt x="254497" y="867056"/>
                  <a:pt x="195309" y="807868"/>
                </a:cubicBezTo>
                <a:cubicBezTo>
                  <a:pt x="187764" y="800323"/>
                  <a:pt x="177554" y="796031"/>
                  <a:pt x="168676" y="790113"/>
                </a:cubicBezTo>
                <a:cubicBezTo>
                  <a:pt x="161456" y="768453"/>
                  <a:pt x="159252" y="754056"/>
                  <a:pt x="142043" y="736847"/>
                </a:cubicBezTo>
                <a:cubicBezTo>
                  <a:pt x="134498" y="729302"/>
                  <a:pt x="124288" y="725010"/>
                  <a:pt x="115410" y="719092"/>
                </a:cubicBezTo>
                <a:cubicBezTo>
                  <a:pt x="109492" y="710214"/>
                  <a:pt x="104320" y="700791"/>
                  <a:pt x="97655" y="692459"/>
                </a:cubicBezTo>
                <a:cubicBezTo>
                  <a:pt x="79208" y="669400"/>
                  <a:pt x="75806" y="678811"/>
                  <a:pt x="62144" y="648070"/>
                </a:cubicBezTo>
                <a:cubicBezTo>
                  <a:pt x="29502" y="574624"/>
                  <a:pt x="63097" y="613511"/>
                  <a:pt x="26633" y="577049"/>
                </a:cubicBezTo>
                <a:lnTo>
                  <a:pt x="8878" y="523783"/>
                </a:lnTo>
                <a:lnTo>
                  <a:pt x="0" y="497150"/>
                </a:lnTo>
                <a:cubicBezTo>
                  <a:pt x="2959" y="437965"/>
                  <a:pt x="3744" y="378632"/>
                  <a:pt x="8878" y="319596"/>
                </a:cubicBezTo>
                <a:cubicBezTo>
                  <a:pt x="11004" y="295144"/>
                  <a:pt x="43349" y="249613"/>
                  <a:pt x="53266" y="239697"/>
                </a:cubicBezTo>
                <a:cubicBezTo>
                  <a:pt x="59185" y="233779"/>
                  <a:pt x="65793" y="228478"/>
                  <a:pt x="71022" y="221942"/>
                </a:cubicBezTo>
                <a:cubicBezTo>
                  <a:pt x="127252" y="151656"/>
                  <a:pt x="40401" y="247309"/>
                  <a:pt x="115410" y="159798"/>
                </a:cubicBezTo>
                <a:cubicBezTo>
                  <a:pt x="142010" y="128765"/>
                  <a:pt x="135089" y="135483"/>
                  <a:pt x="168676" y="124288"/>
                </a:cubicBezTo>
                <a:cubicBezTo>
                  <a:pt x="177554" y="118369"/>
                  <a:pt x="185766" y="111304"/>
                  <a:pt x="195309" y="106532"/>
                </a:cubicBezTo>
                <a:cubicBezTo>
                  <a:pt x="203679" y="102347"/>
                  <a:pt x="213762" y="102200"/>
                  <a:pt x="221942" y="97655"/>
                </a:cubicBezTo>
                <a:cubicBezTo>
                  <a:pt x="240596" y="87292"/>
                  <a:pt x="254506" y="67320"/>
                  <a:pt x="275208" y="62144"/>
                </a:cubicBezTo>
                <a:cubicBezTo>
                  <a:pt x="328873" y="48727"/>
                  <a:pt x="299149" y="57123"/>
                  <a:pt x="363985" y="35511"/>
                </a:cubicBezTo>
                <a:lnTo>
                  <a:pt x="443884" y="8878"/>
                </a:lnTo>
                <a:lnTo>
                  <a:pt x="470517" y="0"/>
                </a:lnTo>
                <a:cubicBezTo>
                  <a:pt x="532661" y="2959"/>
                  <a:pt x="595064" y="2476"/>
                  <a:pt x="656948" y="8878"/>
                </a:cubicBezTo>
                <a:cubicBezTo>
                  <a:pt x="706565" y="14011"/>
                  <a:pt x="716509" y="24627"/>
                  <a:pt x="754602" y="35511"/>
                </a:cubicBezTo>
                <a:cubicBezTo>
                  <a:pt x="832660" y="57814"/>
                  <a:pt x="752869" y="31975"/>
                  <a:pt x="816746" y="53266"/>
                </a:cubicBezTo>
                <a:cubicBezTo>
                  <a:pt x="828583" y="65103"/>
                  <a:pt x="849890" y="72205"/>
                  <a:pt x="852257" y="88777"/>
                </a:cubicBezTo>
                <a:cubicBezTo>
                  <a:pt x="856350" y="117432"/>
                  <a:pt x="861163" y="177596"/>
                  <a:pt x="878890" y="204187"/>
                </a:cubicBezTo>
                <a:cubicBezTo>
                  <a:pt x="890727" y="221942"/>
                  <a:pt x="907652" y="237209"/>
                  <a:pt x="914400" y="257453"/>
                </a:cubicBezTo>
                <a:cubicBezTo>
                  <a:pt x="926652" y="294208"/>
                  <a:pt x="918087" y="276300"/>
                  <a:pt x="941033" y="310719"/>
                </a:cubicBezTo>
                <a:cubicBezTo>
                  <a:pt x="954450" y="364383"/>
                  <a:pt x="946054" y="334659"/>
                  <a:pt x="967666" y="399495"/>
                </a:cubicBezTo>
                <a:lnTo>
                  <a:pt x="976544" y="426128"/>
                </a:lnTo>
                <a:cubicBezTo>
                  <a:pt x="975614" y="430780"/>
                  <a:pt x="966370" y="486536"/>
                  <a:pt x="958789" y="497150"/>
                </a:cubicBezTo>
                <a:cubicBezTo>
                  <a:pt x="949059" y="510772"/>
                  <a:pt x="923278" y="532661"/>
                  <a:pt x="923278" y="532661"/>
                </a:cubicBezTo>
                <a:cubicBezTo>
                  <a:pt x="920319" y="541539"/>
                  <a:pt x="918585" y="550924"/>
                  <a:pt x="914400" y="559294"/>
                </a:cubicBezTo>
                <a:cubicBezTo>
                  <a:pt x="909628" y="568837"/>
                  <a:pt x="900978" y="576177"/>
                  <a:pt x="896645" y="585927"/>
                </a:cubicBezTo>
                <a:cubicBezTo>
                  <a:pt x="889044" y="603030"/>
                  <a:pt x="884808" y="621438"/>
                  <a:pt x="878890" y="639193"/>
                </a:cubicBezTo>
                <a:lnTo>
                  <a:pt x="870012" y="665826"/>
                </a:lnTo>
                <a:lnTo>
                  <a:pt x="861134" y="692459"/>
                </a:lnTo>
                <a:cubicBezTo>
                  <a:pt x="847212" y="776000"/>
                  <a:pt x="840221" y="793985"/>
                  <a:pt x="861134" y="905523"/>
                </a:cubicBezTo>
                <a:cubicBezTo>
                  <a:pt x="862677" y="913750"/>
                  <a:pt x="872971" y="893686"/>
                  <a:pt x="878890" y="887767"/>
                </a:cubicBezTo>
                <a:cubicBezTo>
                  <a:pt x="911714" y="898709"/>
                  <a:pt x="906579" y="892586"/>
                  <a:pt x="932156" y="923278"/>
                </a:cubicBezTo>
                <a:cubicBezTo>
                  <a:pt x="938986" y="931475"/>
                  <a:pt x="939282" y="948987"/>
                  <a:pt x="949911" y="949911"/>
                </a:cubicBezTo>
                <a:cubicBezTo>
                  <a:pt x="1079661" y="961194"/>
                  <a:pt x="1210322" y="955830"/>
                  <a:pt x="1340528" y="958789"/>
                </a:cubicBezTo>
                <a:cubicBezTo>
                  <a:pt x="1405369" y="980402"/>
                  <a:pt x="1375637" y="972005"/>
                  <a:pt x="1429305" y="985422"/>
                </a:cubicBezTo>
                <a:cubicBezTo>
                  <a:pt x="1438183" y="991340"/>
                  <a:pt x="1446188" y="998844"/>
                  <a:pt x="1455938" y="1003177"/>
                </a:cubicBezTo>
                <a:cubicBezTo>
                  <a:pt x="1473041" y="1010778"/>
                  <a:pt x="1509204" y="1020932"/>
                  <a:pt x="1509204" y="1020932"/>
                </a:cubicBezTo>
                <a:cubicBezTo>
                  <a:pt x="1530237" y="1041965"/>
                  <a:pt x="1552431" y="1061837"/>
                  <a:pt x="1562470" y="1091954"/>
                </a:cubicBezTo>
                <a:cubicBezTo>
                  <a:pt x="1568389" y="1109709"/>
                  <a:pt x="1569844" y="1129647"/>
                  <a:pt x="1580226" y="1145220"/>
                </a:cubicBezTo>
                <a:cubicBezTo>
                  <a:pt x="1586144" y="1154098"/>
                  <a:pt x="1593648" y="1162103"/>
                  <a:pt x="1597981" y="1171853"/>
                </a:cubicBezTo>
                <a:cubicBezTo>
                  <a:pt x="1605582" y="1188956"/>
                  <a:pt x="1609818" y="1207364"/>
                  <a:pt x="1615736" y="1225119"/>
                </a:cubicBezTo>
                <a:lnTo>
                  <a:pt x="1624614" y="1251752"/>
                </a:lnTo>
                <a:lnTo>
                  <a:pt x="1633492" y="1278385"/>
                </a:lnTo>
                <a:cubicBezTo>
                  <a:pt x="1660205" y="1438674"/>
                  <a:pt x="1629903" y="1242232"/>
                  <a:pt x="1651247" y="1615736"/>
                </a:cubicBezTo>
                <a:cubicBezTo>
                  <a:pt x="1652907" y="1644790"/>
                  <a:pt x="1662331" y="1640689"/>
                  <a:pt x="1677880" y="1660125"/>
                </a:cubicBezTo>
                <a:cubicBezTo>
                  <a:pt x="1684545" y="1668457"/>
                  <a:pt x="1687303" y="1680093"/>
                  <a:pt x="1695635" y="1686758"/>
                </a:cubicBezTo>
                <a:cubicBezTo>
                  <a:pt x="1702942" y="1692604"/>
                  <a:pt x="1713390" y="1692676"/>
                  <a:pt x="1722268" y="1695635"/>
                </a:cubicBezTo>
                <a:lnTo>
                  <a:pt x="1766657" y="1704513"/>
                </a:ln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616" name="Rectangle 1"/>
          <p:cNvSpPr/>
          <p:nvPr/>
        </p:nvSpPr>
        <p:spPr>
          <a:xfrm>
            <a:off x="1417320" y="4385520"/>
            <a:ext cx="17920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b. Rotation left</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18"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619" name="TextBox 4"/>
          <p:cNvSpPr/>
          <p:nvPr/>
        </p:nvSpPr>
        <p:spPr>
          <a:xfrm>
            <a:off x="3351960" y="762120"/>
            <a:ext cx="1899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620"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621"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22"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623" name="TextBox 8"/>
          <p:cNvSpPr/>
          <p:nvPr/>
        </p:nvSpPr>
        <p:spPr>
          <a:xfrm>
            <a:off x="6485400" y="1934280"/>
            <a:ext cx="1286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24" name="Straight Connector 9"/>
          <p:cNvCxnSpPr>
            <a:stCxn id="617" idx="6"/>
          </p:cNvCxnSpPr>
          <p:nvPr/>
        </p:nvCxnSpPr>
        <p:spPr>
          <a:xfrm>
            <a:off x="4841640" y="1533600"/>
            <a:ext cx="1115280" cy="535680"/>
          </a:xfrm>
          <a:prstGeom prst="straightConnector1">
            <a:avLst/>
          </a:prstGeom>
          <a:ln w="38100">
            <a:solidFill>
              <a:srgbClr val="000000"/>
            </a:solidFill>
            <a:round/>
          </a:ln>
        </p:spPr>
      </p:cxnSp>
      <p:sp>
        <p:nvSpPr>
          <p:cNvPr id="625" name="PlaceHolder 1"/>
          <p:cNvSpPr>
            <a:spLocks noGrp="1"/>
          </p:cNvSpPr>
          <p:nvPr>
            <p:ph type="ftr" idx="30"/>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626" name="PlaceHolder 2"/>
          <p:cNvSpPr>
            <a:spLocks noGrp="1"/>
          </p:cNvSpPr>
          <p:nvPr>
            <p:ph type="sldNum" idx="31"/>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17405B7E-F54C-4B3E-BF12-D0CAFC16CE74}"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627"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28"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629" name="TextBox 15"/>
          <p:cNvSpPr/>
          <p:nvPr/>
        </p:nvSpPr>
        <p:spPr>
          <a:xfrm>
            <a:off x="2413440" y="140004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630"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631" name="Straight Connector 18"/>
          <p:cNvCxnSpPr>
            <a:stCxn id="627" idx="3"/>
          </p:cNvCxnSpPr>
          <p:nvPr/>
        </p:nvCxnSpPr>
        <p:spPr>
          <a:xfrm flipH="1">
            <a:off x="2511000" y="2508120"/>
            <a:ext cx="327240" cy="268200"/>
          </a:xfrm>
          <a:prstGeom prst="straightConnector1">
            <a:avLst/>
          </a:prstGeom>
          <a:ln w="38100">
            <a:solidFill>
              <a:srgbClr val="000000"/>
            </a:solidFill>
            <a:round/>
          </a:ln>
        </p:spPr>
      </p:cxnSp>
      <p:sp>
        <p:nvSpPr>
          <p:cNvPr id="632" name="TextBox 22"/>
          <p:cNvSpPr/>
          <p:nvPr/>
        </p:nvSpPr>
        <p:spPr>
          <a:xfrm>
            <a:off x="1219320" y="3374280"/>
            <a:ext cx="1441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633"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34"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635" name="Straight Connector 25"/>
          <p:cNvCxnSpPr/>
          <p:nvPr/>
        </p:nvCxnSpPr>
        <p:spPr>
          <a:xfrm flipH="1">
            <a:off x="3256920" y="1653480"/>
            <a:ext cx="1082520" cy="465840"/>
          </a:xfrm>
          <a:prstGeom prst="straightConnector1">
            <a:avLst/>
          </a:prstGeom>
          <a:ln w="38100">
            <a:solidFill>
              <a:srgbClr val="000000"/>
            </a:solidFill>
            <a:round/>
          </a:ln>
        </p:spPr>
      </p:cxnSp>
      <p:sp>
        <p:nvSpPr>
          <p:cNvPr id="636" name="TextBox 26"/>
          <p:cNvSpPr/>
          <p:nvPr/>
        </p:nvSpPr>
        <p:spPr>
          <a:xfrm>
            <a:off x="3461760" y="3329640"/>
            <a:ext cx="1511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37" name="Straight Connector 27"/>
          <p:cNvCxnSpPr>
            <a:endCxn id="633" idx="1"/>
          </p:cNvCxnSpPr>
          <p:nvPr/>
        </p:nvCxnSpPr>
        <p:spPr>
          <a:xfrm>
            <a:off x="3142080" y="2574360"/>
            <a:ext cx="229320" cy="316440"/>
          </a:xfrm>
          <a:prstGeom prst="straightConnector1">
            <a:avLst/>
          </a:prstGeom>
          <a:ln w="38100">
            <a:solidFill>
              <a:srgbClr val="000000"/>
            </a:solidFill>
            <a:round/>
          </a:ln>
        </p:spPr>
      </p:cxn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39"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640" name="TextBox 4"/>
          <p:cNvSpPr/>
          <p:nvPr/>
        </p:nvSpPr>
        <p:spPr>
          <a:xfrm>
            <a:off x="3634200" y="721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641"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642"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43"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644" name="TextBox 8"/>
          <p:cNvSpPr/>
          <p:nvPr/>
        </p:nvSpPr>
        <p:spPr>
          <a:xfrm>
            <a:off x="6449760" y="1818000"/>
            <a:ext cx="10936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645" name="Straight Connector 9"/>
          <p:cNvCxnSpPr>
            <a:stCxn id="638" idx="6"/>
          </p:cNvCxnSpPr>
          <p:nvPr/>
        </p:nvCxnSpPr>
        <p:spPr>
          <a:xfrm>
            <a:off x="4841640" y="1533600"/>
            <a:ext cx="1115280" cy="535680"/>
          </a:xfrm>
          <a:prstGeom prst="straightConnector1">
            <a:avLst/>
          </a:prstGeom>
          <a:ln w="38100">
            <a:solidFill>
              <a:srgbClr val="000000"/>
            </a:solidFill>
            <a:round/>
          </a:ln>
        </p:spPr>
      </p:cxnSp>
      <p:sp>
        <p:nvSpPr>
          <p:cNvPr id="646" name="PlaceHolder 1"/>
          <p:cNvSpPr>
            <a:spLocks noGrp="1"/>
          </p:cNvSpPr>
          <p:nvPr>
            <p:ph type="ftr" idx="32"/>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647" name="PlaceHolder 2"/>
          <p:cNvSpPr>
            <a:spLocks noGrp="1"/>
          </p:cNvSpPr>
          <p:nvPr>
            <p:ph type="sldNum" idx="33"/>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9831093C-F50B-492F-93CB-A033FE92FC0C}"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648"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49"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650" name="TextBox 15"/>
          <p:cNvSpPr/>
          <p:nvPr/>
        </p:nvSpPr>
        <p:spPr>
          <a:xfrm>
            <a:off x="1600200" y="1965600"/>
            <a:ext cx="1123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651"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52"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653" name="Straight Connector 18"/>
          <p:cNvCxnSpPr>
            <a:stCxn id="648" idx="3"/>
          </p:cNvCxnSpPr>
          <p:nvPr/>
        </p:nvCxnSpPr>
        <p:spPr>
          <a:xfrm flipH="1">
            <a:off x="2511000" y="2508120"/>
            <a:ext cx="327240" cy="268200"/>
          </a:xfrm>
          <a:prstGeom prst="straightConnector1">
            <a:avLst/>
          </a:prstGeom>
          <a:ln w="38100">
            <a:solidFill>
              <a:srgbClr val="000000"/>
            </a:solidFill>
            <a:round/>
          </a:ln>
        </p:spPr>
      </p:cxnSp>
      <p:sp>
        <p:nvSpPr>
          <p:cNvPr id="654" name="TextBox 22"/>
          <p:cNvSpPr/>
          <p:nvPr/>
        </p:nvSpPr>
        <p:spPr>
          <a:xfrm>
            <a:off x="838080" y="3374280"/>
            <a:ext cx="1836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655"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56"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657" name="Straight Connector 25"/>
          <p:cNvCxnSpPr/>
          <p:nvPr/>
        </p:nvCxnSpPr>
        <p:spPr>
          <a:xfrm flipH="1">
            <a:off x="3256920" y="1653480"/>
            <a:ext cx="1082520" cy="465840"/>
          </a:xfrm>
          <a:prstGeom prst="straightConnector1">
            <a:avLst/>
          </a:prstGeom>
          <a:ln w="38100">
            <a:solidFill>
              <a:srgbClr val="000000"/>
            </a:solidFill>
            <a:round/>
          </a:ln>
        </p:spPr>
      </p:cxnSp>
      <p:sp>
        <p:nvSpPr>
          <p:cNvPr id="658" name="TextBox 26"/>
          <p:cNvSpPr/>
          <p:nvPr/>
        </p:nvSpPr>
        <p:spPr>
          <a:xfrm>
            <a:off x="3299040" y="3512880"/>
            <a:ext cx="1355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59" name="Straight Connector 27"/>
          <p:cNvCxnSpPr>
            <a:endCxn id="655" idx="1"/>
          </p:cNvCxnSpPr>
          <p:nvPr/>
        </p:nvCxnSpPr>
        <p:spPr>
          <a:xfrm>
            <a:off x="3142080" y="2574360"/>
            <a:ext cx="229320" cy="316440"/>
          </a:xfrm>
          <a:prstGeom prst="straightConnector1">
            <a:avLst/>
          </a:prstGeom>
          <a:ln w="38100">
            <a:solidFill>
              <a:srgbClr val="000000"/>
            </a:solidFill>
            <a:round/>
          </a:ln>
        </p:spPr>
      </p:cxnSp>
      <p:sp>
        <p:nvSpPr>
          <p:cNvPr id="660" name="TextBox 28"/>
          <p:cNvSpPr/>
          <p:nvPr/>
        </p:nvSpPr>
        <p:spPr>
          <a:xfrm>
            <a:off x="545040" y="721800"/>
            <a:ext cx="22928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Step-6: </a:t>
            </a:r>
            <a:r>
              <a:rPr b="1" lang="en-US" sz="2000" spc="-1" strike="noStrike">
                <a:solidFill>
                  <a:srgbClr val="000000"/>
                </a:solidFill>
                <a:latin typeface="Calibri"/>
              </a:rPr>
              <a:t>Insert 18</a:t>
            </a:r>
            <a:endParaRPr b="0" lang="en-US" sz="2000" spc="-1" strike="noStrike">
              <a:solidFill>
                <a:srgbClr val="000000"/>
              </a:solidFill>
              <a:latin typeface="FreeSans"/>
            </a:endParaRPr>
          </a:p>
        </p:txBody>
      </p:sp>
      <p:sp>
        <p:nvSpPr>
          <p:cNvPr id="661"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62"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663" name="TextBox 31"/>
          <p:cNvSpPr/>
          <p:nvPr/>
        </p:nvSpPr>
        <p:spPr>
          <a:xfrm>
            <a:off x="6410520" y="3500640"/>
            <a:ext cx="1047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64" name="Straight Connector 32"/>
          <p:cNvCxnSpPr>
            <a:endCxn id="661" idx="1"/>
          </p:cNvCxnSpPr>
          <p:nvPr/>
        </p:nvCxnSpPr>
        <p:spPr>
          <a:xfrm>
            <a:off x="6425640" y="2460600"/>
            <a:ext cx="229320" cy="316080"/>
          </a:xfrm>
          <a:prstGeom prst="straightConnector1">
            <a:avLst/>
          </a:prstGeom>
          <a:ln w="38100">
            <a:solidFill>
              <a:srgbClr val="000000"/>
            </a:solidFill>
            <a:round/>
          </a:ln>
        </p:spPr>
      </p:cxnSp>
    </p:spTree>
  </p:cSld>
  <mc:AlternateContent>
    <mc:Choice Requires="p14">
      <p:transition spd="slow" p14:dur="2000"/>
    </mc:Choice>
    <mc:Fallback>
      <p:transition spd="slow"/>
    </mc:Fallback>
  </mc:AlternateContent>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66"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667" name="TextBox 4"/>
          <p:cNvSpPr/>
          <p:nvPr/>
        </p:nvSpPr>
        <p:spPr>
          <a:xfrm>
            <a:off x="3634200" y="721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668"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669"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70"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671" name="TextBox 8"/>
          <p:cNvSpPr/>
          <p:nvPr/>
        </p:nvSpPr>
        <p:spPr>
          <a:xfrm>
            <a:off x="6406920" y="1884240"/>
            <a:ext cx="1136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672" name="Straight Connector 9"/>
          <p:cNvCxnSpPr>
            <a:stCxn id="665" idx="6"/>
          </p:cNvCxnSpPr>
          <p:nvPr/>
        </p:nvCxnSpPr>
        <p:spPr>
          <a:xfrm>
            <a:off x="4841640" y="1533600"/>
            <a:ext cx="1115280" cy="535680"/>
          </a:xfrm>
          <a:prstGeom prst="straightConnector1">
            <a:avLst/>
          </a:prstGeom>
          <a:ln w="38100">
            <a:solidFill>
              <a:srgbClr val="000000"/>
            </a:solidFill>
            <a:round/>
          </a:ln>
        </p:spPr>
      </p:cxnSp>
      <p:sp>
        <p:nvSpPr>
          <p:cNvPr id="673" name="PlaceHolder 1"/>
          <p:cNvSpPr>
            <a:spLocks noGrp="1"/>
          </p:cNvSpPr>
          <p:nvPr>
            <p:ph type="ftr" idx="34"/>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674" name="PlaceHolder 2"/>
          <p:cNvSpPr>
            <a:spLocks noGrp="1"/>
          </p:cNvSpPr>
          <p:nvPr>
            <p:ph type="sldNum" idx="35"/>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AFD27995-557D-43E7-AAB5-149A95272B15}"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675"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76"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677" name="TextBox 15"/>
          <p:cNvSpPr/>
          <p:nvPr/>
        </p:nvSpPr>
        <p:spPr>
          <a:xfrm>
            <a:off x="2100600" y="196560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678"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79"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680" name="Straight Connector 18"/>
          <p:cNvCxnSpPr>
            <a:stCxn id="675" idx="3"/>
          </p:cNvCxnSpPr>
          <p:nvPr/>
        </p:nvCxnSpPr>
        <p:spPr>
          <a:xfrm flipH="1">
            <a:off x="2511000" y="2508120"/>
            <a:ext cx="327240" cy="268200"/>
          </a:xfrm>
          <a:prstGeom prst="straightConnector1">
            <a:avLst/>
          </a:prstGeom>
          <a:ln w="38100">
            <a:solidFill>
              <a:srgbClr val="000000"/>
            </a:solidFill>
            <a:round/>
          </a:ln>
        </p:spPr>
      </p:cxnSp>
      <p:sp>
        <p:nvSpPr>
          <p:cNvPr id="681" name="TextBox 22"/>
          <p:cNvSpPr/>
          <p:nvPr/>
        </p:nvSpPr>
        <p:spPr>
          <a:xfrm>
            <a:off x="989640" y="2574720"/>
            <a:ext cx="1324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sp>
        <p:nvSpPr>
          <p:cNvPr id="682"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83"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684" name="Straight Connector 25"/>
          <p:cNvCxnSpPr/>
          <p:nvPr/>
        </p:nvCxnSpPr>
        <p:spPr>
          <a:xfrm flipH="1">
            <a:off x="3256920" y="1653480"/>
            <a:ext cx="1082520" cy="465840"/>
          </a:xfrm>
          <a:prstGeom prst="straightConnector1">
            <a:avLst/>
          </a:prstGeom>
          <a:ln w="38100">
            <a:solidFill>
              <a:srgbClr val="000000"/>
            </a:solidFill>
            <a:round/>
          </a:ln>
        </p:spPr>
      </p:cxnSp>
      <p:sp>
        <p:nvSpPr>
          <p:cNvPr id="685" name="TextBox 26"/>
          <p:cNvSpPr/>
          <p:nvPr/>
        </p:nvSpPr>
        <p:spPr>
          <a:xfrm>
            <a:off x="3292200" y="3486600"/>
            <a:ext cx="1126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86" name="Straight Connector 27"/>
          <p:cNvCxnSpPr>
            <a:endCxn id="682" idx="1"/>
          </p:cNvCxnSpPr>
          <p:nvPr/>
        </p:nvCxnSpPr>
        <p:spPr>
          <a:xfrm>
            <a:off x="3142080" y="2574360"/>
            <a:ext cx="229320" cy="316440"/>
          </a:xfrm>
          <a:prstGeom prst="straightConnector1">
            <a:avLst/>
          </a:prstGeom>
          <a:ln w="38100">
            <a:solidFill>
              <a:srgbClr val="000000"/>
            </a:solidFill>
            <a:round/>
          </a:ln>
        </p:spPr>
      </p:cxnSp>
      <p:sp>
        <p:nvSpPr>
          <p:cNvPr id="687" name="TextBox 28"/>
          <p:cNvSpPr/>
          <p:nvPr/>
        </p:nvSpPr>
        <p:spPr>
          <a:xfrm>
            <a:off x="545040" y="721800"/>
            <a:ext cx="221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Step-7: </a:t>
            </a:r>
            <a:r>
              <a:rPr b="1" lang="en-US" sz="2000" spc="-1" strike="noStrike">
                <a:solidFill>
                  <a:srgbClr val="000000"/>
                </a:solidFill>
                <a:latin typeface="Calibri"/>
              </a:rPr>
              <a:t>Insert 3</a:t>
            </a:r>
            <a:endParaRPr b="0" lang="en-US" sz="2000" spc="-1" strike="noStrike">
              <a:solidFill>
                <a:srgbClr val="000000"/>
              </a:solidFill>
              <a:latin typeface="FreeSans"/>
            </a:endParaRPr>
          </a:p>
        </p:txBody>
      </p:sp>
      <p:sp>
        <p:nvSpPr>
          <p:cNvPr id="688"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89"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690" name="TextBox 31"/>
          <p:cNvSpPr/>
          <p:nvPr/>
        </p:nvSpPr>
        <p:spPr>
          <a:xfrm>
            <a:off x="6115680" y="3486600"/>
            <a:ext cx="1263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691" name="Straight Connector 32"/>
          <p:cNvCxnSpPr>
            <a:endCxn id="688" idx="1"/>
          </p:cNvCxnSpPr>
          <p:nvPr/>
        </p:nvCxnSpPr>
        <p:spPr>
          <a:xfrm>
            <a:off x="6425640" y="2460600"/>
            <a:ext cx="229320" cy="316080"/>
          </a:xfrm>
          <a:prstGeom prst="straightConnector1">
            <a:avLst/>
          </a:prstGeom>
          <a:ln w="38100">
            <a:solidFill>
              <a:srgbClr val="000000"/>
            </a:solidFill>
            <a:round/>
          </a:ln>
        </p:spPr>
      </p:cxnSp>
      <p:sp>
        <p:nvSpPr>
          <p:cNvPr id="692"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93"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694" name="Straight Connector 35"/>
          <p:cNvCxnSpPr/>
          <p:nvPr/>
        </p:nvCxnSpPr>
        <p:spPr>
          <a:xfrm flipH="1">
            <a:off x="1996560" y="3259800"/>
            <a:ext cx="147240" cy="149400"/>
          </a:xfrm>
          <a:prstGeom prst="straightConnector1">
            <a:avLst/>
          </a:prstGeom>
          <a:ln w="38100">
            <a:solidFill>
              <a:srgbClr val="000000"/>
            </a:solidFill>
            <a:round/>
          </a:ln>
        </p:spPr>
      </p:cxnSp>
      <p:sp>
        <p:nvSpPr>
          <p:cNvPr id="695" name="TextBox 36"/>
          <p:cNvSpPr/>
          <p:nvPr/>
        </p:nvSpPr>
        <p:spPr>
          <a:xfrm>
            <a:off x="1236960" y="4068000"/>
            <a:ext cx="1460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6"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697"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698" name="TextBox 4"/>
          <p:cNvSpPr/>
          <p:nvPr/>
        </p:nvSpPr>
        <p:spPr>
          <a:xfrm>
            <a:off x="3634200" y="7524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699"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700"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01"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702" name="TextBox 8"/>
          <p:cNvSpPr/>
          <p:nvPr/>
        </p:nvSpPr>
        <p:spPr>
          <a:xfrm>
            <a:off x="6384240" y="1875240"/>
            <a:ext cx="1159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703" name="Straight Connector 9"/>
          <p:cNvCxnSpPr>
            <a:stCxn id="696" idx="6"/>
          </p:cNvCxnSpPr>
          <p:nvPr/>
        </p:nvCxnSpPr>
        <p:spPr>
          <a:xfrm>
            <a:off x="4841640" y="1533600"/>
            <a:ext cx="1115280" cy="535680"/>
          </a:xfrm>
          <a:prstGeom prst="straightConnector1">
            <a:avLst/>
          </a:prstGeom>
          <a:ln w="38100">
            <a:solidFill>
              <a:srgbClr val="000000"/>
            </a:solidFill>
            <a:round/>
          </a:ln>
        </p:spPr>
      </p:cxnSp>
      <p:sp>
        <p:nvSpPr>
          <p:cNvPr id="704" name="PlaceHolder 1"/>
          <p:cNvSpPr>
            <a:spLocks noGrp="1"/>
          </p:cNvSpPr>
          <p:nvPr>
            <p:ph type="ftr" idx="36"/>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705" name="PlaceHolder 2"/>
          <p:cNvSpPr>
            <a:spLocks noGrp="1"/>
          </p:cNvSpPr>
          <p:nvPr>
            <p:ph type="sldNum" idx="37"/>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08264B2F-4B71-4D6F-8BC2-E82F64DBCF5B}"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706"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07"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708" name="TextBox 15"/>
          <p:cNvSpPr/>
          <p:nvPr/>
        </p:nvSpPr>
        <p:spPr>
          <a:xfrm>
            <a:off x="2037240" y="1718280"/>
            <a:ext cx="957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709"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10"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711" name="Straight Connector 18"/>
          <p:cNvCxnSpPr>
            <a:stCxn id="706" idx="3"/>
          </p:cNvCxnSpPr>
          <p:nvPr/>
        </p:nvCxnSpPr>
        <p:spPr>
          <a:xfrm flipH="1">
            <a:off x="2511000" y="2508120"/>
            <a:ext cx="327240" cy="268200"/>
          </a:xfrm>
          <a:prstGeom prst="straightConnector1">
            <a:avLst/>
          </a:prstGeom>
          <a:ln w="38100">
            <a:solidFill>
              <a:srgbClr val="000000"/>
            </a:solidFill>
            <a:round/>
          </a:ln>
        </p:spPr>
      </p:cxnSp>
      <p:sp>
        <p:nvSpPr>
          <p:cNvPr id="712" name="TextBox 22"/>
          <p:cNvSpPr/>
          <p:nvPr/>
        </p:nvSpPr>
        <p:spPr>
          <a:xfrm>
            <a:off x="1061280" y="2618640"/>
            <a:ext cx="1400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713"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14"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715" name="Straight Connector 25"/>
          <p:cNvCxnSpPr/>
          <p:nvPr/>
        </p:nvCxnSpPr>
        <p:spPr>
          <a:xfrm flipH="1">
            <a:off x="3256920" y="1653480"/>
            <a:ext cx="1082520" cy="465840"/>
          </a:xfrm>
          <a:prstGeom prst="straightConnector1">
            <a:avLst/>
          </a:prstGeom>
          <a:ln w="38100">
            <a:solidFill>
              <a:srgbClr val="000000"/>
            </a:solidFill>
            <a:round/>
          </a:ln>
        </p:spPr>
      </p:cxnSp>
      <p:sp>
        <p:nvSpPr>
          <p:cNvPr id="716" name="TextBox 26"/>
          <p:cNvSpPr/>
          <p:nvPr/>
        </p:nvSpPr>
        <p:spPr>
          <a:xfrm>
            <a:off x="3213000" y="3462120"/>
            <a:ext cx="1511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717" name="Straight Connector 27"/>
          <p:cNvCxnSpPr>
            <a:endCxn id="713" idx="1"/>
          </p:cNvCxnSpPr>
          <p:nvPr/>
        </p:nvCxnSpPr>
        <p:spPr>
          <a:xfrm>
            <a:off x="3142080" y="2574360"/>
            <a:ext cx="229320" cy="316440"/>
          </a:xfrm>
          <a:prstGeom prst="straightConnector1">
            <a:avLst/>
          </a:prstGeom>
          <a:ln w="38100">
            <a:solidFill>
              <a:srgbClr val="000000"/>
            </a:solidFill>
            <a:round/>
          </a:ln>
        </p:spPr>
      </p:cxnSp>
      <p:sp>
        <p:nvSpPr>
          <p:cNvPr id="718" name="TextBox 28"/>
          <p:cNvSpPr/>
          <p:nvPr/>
        </p:nvSpPr>
        <p:spPr>
          <a:xfrm>
            <a:off x="545040" y="721800"/>
            <a:ext cx="24501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Step-8: </a:t>
            </a:r>
            <a:r>
              <a:rPr b="1" lang="en-US" sz="2000" spc="-1" strike="noStrike">
                <a:solidFill>
                  <a:srgbClr val="000000"/>
                </a:solidFill>
                <a:latin typeface="Calibri"/>
              </a:rPr>
              <a:t>Insert 5</a:t>
            </a:r>
            <a:endParaRPr b="0" lang="en-US" sz="2000" spc="-1" strike="noStrike">
              <a:solidFill>
                <a:srgbClr val="000000"/>
              </a:solidFill>
              <a:latin typeface="FreeSans"/>
            </a:endParaRPr>
          </a:p>
        </p:txBody>
      </p:sp>
      <p:sp>
        <p:nvSpPr>
          <p:cNvPr id="719"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20"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721" name="TextBox 31"/>
          <p:cNvSpPr/>
          <p:nvPr/>
        </p:nvSpPr>
        <p:spPr>
          <a:xfrm>
            <a:off x="5791320" y="3348000"/>
            <a:ext cx="1397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722" name="Straight Connector 32"/>
          <p:cNvCxnSpPr>
            <a:endCxn id="719" idx="1"/>
          </p:cNvCxnSpPr>
          <p:nvPr/>
        </p:nvCxnSpPr>
        <p:spPr>
          <a:xfrm>
            <a:off x="6425640" y="2460600"/>
            <a:ext cx="229320" cy="316080"/>
          </a:xfrm>
          <a:prstGeom prst="straightConnector1">
            <a:avLst/>
          </a:prstGeom>
          <a:ln w="38100">
            <a:solidFill>
              <a:srgbClr val="000000"/>
            </a:solidFill>
            <a:round/>
          </a:ln>
        </p:spPr>
      </p:cxnSp>
      <p:sp>
        <p:nvSpPr>
          <p:cNvPr id="723"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24"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725" name="Straight Connector 35"/>
          <p:cNvCxnSpPr/>
          <p:nvPr/>
        </p:nvCxnSpPr>
        <p:spPr>
          <a:xfrm flipH="1">
            <a:off x="1996560" y="3259800"/>
            <a:ext cx="147240" cy="149400"/>
          </a:xfrm>
          <a:prstGeom prst="straightConnector1">
            <a:avLst/>
          </a:prstGeom>
          <a:ln w="38100">
            <a:solidFill>
              <a:srgbClr val="000000"/>
            </a:solidFill>
            <a:round/>
          </a:ln>
        </p:spPr>
      </p:cxnSp>
      <p:sp>
        <p:nvSpPr>
          <p:cNvPr id="726" name="TextBox 36"/>
          <p:cNvSpPr/>
          <p:nvPr/>
        </p:nvSpPr>
        <p:spPr>
          <a:xfrm>
            <a:off x="762120" y="3998160"/>
            <a:ext cx="1307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727" name="Oval 37"/>
          <p:cNvSpPr/>
          <p:nvPr/>
        </p:nvSpPr>
        <p:spPr>
          <a:xfrm>
            <a:off x="2462040" y="34668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28" name="TextBox 38"/>
          <p:cNvSpPr/>
          <p:nvPr/>
        </p:nvSpPr>
        <p:spPr>
          <a:xfrm>
            <a:off x="2462040" y="36421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729" name="TextBox 39"/>
          <p:cNvSpPr/>
          <p:nvPr/>
        </p:nvSpPr>
        <p:spPr>
          <a:xfrm>
            <a:off x="2259720" y="4256280"/>
            <a:ext cx="1531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730" name="Straight Connector 40"/>
          <p:cNvCxnSpPr>
            <a:stCxn id="709" idx="5"/>
          </p:cNvCxnSpPr>
          <p:nvPr/>
        </p:nvCxnSpPr>
        <p:spPr>
          <a:xfrm>
            <a:off x="2548800" y="3329640"/>
            <a:ext cx="60120" cy="175680"/>
          </a:xfrm>
          <a:prstGeom prst="straightConnector1">
            <a:avLst/>
          </a:prstGeom>
          <a:ln w="38100">
            <a:solidFill>
              <a:srgbClr val="000000"/>
            </a:solidFill>
            <a:round/>
          </a:ln>
        </p:spPr>
      </p:cxn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561"/>
              </a:spcBef>
              <a:buNone/>
              <a:tabLst>
                <a:tab algn="l" pos="0"/>
              </a:tabLst>
            </a:pPr>
            <a:r>
              <a:rPr b="1" lang="en-US" sz="2800" spc="-1" strike="noStrike">
                <a:solidFill>
                  <a:srgbClr val="ff0000"/>
                </a:solidFill>
                <a:latin typeface="Bookman Old Style"/>
              </a:rPr>
              <a:t>Tree Terminology:</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Wingdings" charset="2"/>
              <a:buChar char=""/>
              <a:tabLst>
                <a:tab algn="l" pos="0"/>
              </a:tabLst>
            </a:pPr>
            <a:r>
              <a:rPr b="0" lang="en-US" sz="2800" spc="-1" strike="noStrike">
                <a:solidFill>
                  <a:srgbClr val="000000"/>
                </a:solidFill>
                <a:latin typeface="Bookman Old Style"/>
              </a:rPr>
              <a:t>In a tree data structure we use following terminology…</a:t>
            </a:r>
            <a:endParaRPr b="0" lang="en-US" sz="2800" spc="-1" strike="noStrike">
              <a:solidFill>
                <a:srgbClr val="000000"/>
              </a:solidFill>
              <a:latin typeface="Calibri"/>
            </a:endParaRPr>
          </a:p>
          <a:p>
            <a:pPr marL="457200" indent="-457200">
              <a:lnSpc>
                <a:spcPct val="100000"/>
              </a:lnSpc>
              <a:spcBef>
                <a:spcPts val="561"/>
              </a:spcBef>
              <a:buClr>
                <a:srgbClr val="ff0000"/>
              </a:buClr>
              <a:buFont typeface="Arial"/>
              <a:buAutoNum type="arabicPeriod"/>
              <a:tabLst>
                <a:tab algn="l" pos="0"/>
              </a:tabLst>
            </a:pPr>
            <a:r>
              <a:rPr b="1" lang="en-US" sz="2800" spc="-1" strike="noStrike">
                <a:solidFill>
                  <a:srgbClr val="ff0000"/>
                </a:solidFill>
                <a:latin typeface="Bookman Old Style"/>
              </a:rPr>
              <a:t>Root</a:t>
            </a:r>
            <a:endParaRPr b="0" lang="en-US" sz="28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182" name="Picture 4" descr=""/>
          <p:cNvPicPr/>
          <p:nvPr/>
        </p:nvPicPr>
        <p:blipFill>
          <a:blip r:embed="rId1"/>
          <a:stretch/>
        </p:blipFill>
        <p:spPr>
          <a:xfrm>
            <a:off x="304920" y="2133720"/>
            <a:ext cx="6552720" cy="419076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077F1704-B20C-45E3-856B-748E52BF3347}" type="slidenum">
              <a:t>12</a:t>
            </a:fld>
          </a:p>
        </p:txBody>
      </p:sp>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32"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733" name="TextBox 4"/>
          <p:cNvSpPr/>
          <p:nvPr/>
        </p:nvSpPr>
        <p:spPr>
          <a:xfrm>
            <a:off x="3553560" y="7524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734" name="TextBox 5"/>
          <p:cNvSpPr/>
          <p:nvPr/>
        </p:nvSpPr>
        <p:spPr>
          <a:xfrm>
            <a:off x="2192040" y="527940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735"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36"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737" name="TextBox 8"/>
          <p:cNvSpPr/>
          <p:nvPr/>
        </p:nvSpPr>
        <p:spPr>
          <a:xfrm>
            <a:off x="6513840" y="1838160"/>
            <a:ext cx="91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0-2=-2</a:t>
            </a:r>
            <a:endParaRPr b="0" lang="en-US" sz="1800" spc="-1" strike="noStrike">
              <a:solidFill>
                <a:srgbClr val="000000"/>
              </a:solidFill>
              <a:latin typeface="FreeSans"/>
            </a:endParaRPr>
          </a:p>
        </p:txBody>
      </p:sp>
      <p:cxnSp>
        <p:nvCxnSpPr>
          <p:cNvPr id="738" name="Straight Connector 9"/>
          <p:cNvCxnSpPr>
            <a:stCxn id="731" idx="6"/>
          </p:cNvCxnSpPr>
          <p:nvPr/>
        </p:nvCxnSpPr>
        <p:spPr>
          <a:xfrm>
            <a:off x="4841640" y="1533600"/>
            <a:ext cx="1115280" cy="535680"/>
          </a:xfrm>
          <a:prstGeom prst="straightConnector1">
            <a:avLst/>
          </a:prstGeom>
          <a:ln w="38100">
            <a:solidFill>
              <a:srgbClr val="000000"/>
            </a:solidFill>
            <a:round/>
          </a:ln>
        </p:spPr>
      </p:cxnSp>
      <p:sp>
        <p:nvSpPr>
          <p:cNvPr id="739" name="PlaceHolder 1"/>
          <p:cNvSpPr>
            <a:spLocks noGrp="1"/>
          </p:cNvSpPr>
          <p:nvPr>
            <p:ph type="ftr" idx="38"/>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740" name="PlaceHolder 2"/>
          <p:cNvSpPr>
            <a:spLocks noGrp="1"/>
          </p:cNvSpPr>
          <p:nvPr>
            <p:ph type="sldNum" idx="39"/>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75D95D26-D476-4B32-815B-92AECB92E29C}"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741"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42"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743" name="TextBox 15"/>
          <p:cNvSpPr/>
          <p:nvPr/>
        </p:nvSpPr>
        <p:spPr>
          <a:xfrm>
            <a:off x="1691640" y="1836000"/>
            <a:ext cx="10670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744"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45"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746" name="Straight Connector 18"/>
          <p:cNvCxnSpPr>
            <a:stCxn id="741" idx="3"/>
          </p:cNvCxnSpPr>
          <p:nvPr/>
        </p:nvCxnSpPr>
        <p:spPr>
          <a:xfrm flipH="1">
            <a:off x="2511000" y="2508120"/>
            <a:ext cx="327240" cy="268200"/>
          </a:xfrm>
          <a:prstGeom prst="straightConnector1">
            <a:avLst/>
          </a:prstGeom>
          <a:ln w="38100">
            <a:solidFill>
              <a:srgbClr val="000000"/>
            </a:solidFill>
            <a:round/>
          </a:ln>
        </p:spPr>
      </p:cxnSp>
      <p:sp>
        <p:nvSpPr>
          <p:cNvPr id="747" name="TextBox 22"/>
          <p:cNvSpPr/>
          <p:nvPr/>
        </p:nvSpPr>
        <p:spPr>
          <a:xfrm>
            <a:off x="990720" y="2690640"/>
            <a:ext cx="1248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748"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49"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750" name="Straight Connector 25"/>
          <p:cNvCxnSpPr/>
          <p:nvPr/>
        </p:nvCxnSpPr>
        <p:spPr>
          <a:xfrm flipH="1">
            <a:off x="3256920" y="1653480"/>
            <a:ext cx="1082520" cy="465840"/>
          </a:xfrm>
          <a:prstGeom prst="straightConnector1">
            <a:avLst/>
          </a:prstGeom>
          <a:ln w="38100">
            <a:solidFill>
              <a:srgbClr val="000000"/>
            </a:solidFill>
            <a:round/>
          </a:ln>
        </p:spPr>
      </p:cxnSp>
      <p:sp>
        <p:nvSpPr>
          <p:cNvPr id="751" name="TextBox 26"/>
          <p:cNvSpPr/>
          <p:nvPr/>
        </p:nvSpPr>
        <p:spPr>
          <a:xfrm>
            <a:off x="3213000" y="3462120"/>
            <a:ext cx="1622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752" name="Straight Connector 27"/>
          <p:cNvCxnSpPr>
            <a:endCxn id="748" idx="1"/>
          </p:cNvCxnSpPr>
          <p:nvPr/>
        </p:nvCxnSpPr>
        <p:spPr>
          <a:xfrm>
            <a:off x="3142080" y="2574360"/>
            <a:ext cx="229320" cy="316440"/>
          </a:xfrm>
          <a:prstGeom prst="straightConnector1">
            <a:avLst/>
          </a:prstGeom>
          <a:ln w="38100">
            <a:solidFill>
              <a:srgbClr val="000000"/>
            </a:solidFill>
            <a:round/>
          </a:ln>
        </p:spPr>
      </p:cxnSp>
      <p:sp>
        <p:nvSpPr>
          <p:cNvPr id="753" name="TextBox 28"/>
          <p:cNvSpPr/>
          <p:nvPr/>
        </p:nvSpPr>
        <p:spPr>
          <a:xfrm>
            <a:off x="545040" y="721800"/>
            <a:ext cx="22928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Step-9: </a:t>
            </a:r>
            <a:r>
              <a:rPr b="1" lang="en-US" sz="2000" spc="-1" strike="noStrike">
                <a:solidFill>
                  <a:srgbClr val="000000"/>
                </a:solidFill>
                <a:latin typeface="Calibri"/>
              </a:rPr>
              <a:t>Insert 16</a:t>
            </a:r>
            <a:endParaRPr b="0" lang="en-US" sz="2000" spc="-1" strike="noStrike">
              <a:solidFill>
                <a:srgbClr val="000000"/>
              </a:solidFill>
              <a:latin typeface="FreeSans"/>
            </a:endParaRPr>
          </a:p>
        </p:txBody>
      </p:sp>
      <p:sp>
        <p:nvSpPr>
          <p:cNvPr id="754"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55"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756" name="TextBox 31"/>
          <p:cNvSpPr/>
          <p:nvPr/>
        </p:nvSpPr>
        <p:spPr>
          <a:xfrm>
            <a:off x="7140600" y="2801520"/>
            <a:ext cx="1088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cxnSp>
        <p:nvCxnSpPr>
          <p:cNvPr id="757" name="Straight Connector 32"/>
          <p:cNvCxnSpPr>
            <a:endCxn id="754" idx="1"/>
          </p:cNvCxnSpPr>
          <p:nvPr/>
        </p:nvCxnSpPr>
        <p:spPr>
          <a:xfrm>
            <a:off x="6425640" y="2460600"/>
            <a:ext cx="229320" cy="316080"/>
          </a:xfrm>
          <a:prstGeom prst="straightConnector1">
            <a:avLst/>
          </a:prstGeom>
          <a:ln w="38100">
            <a:solidFill>
              <a:srgbClr val="000000"/>
            </a:solidFill>
            <a:round/>
          </a:ln>
        </p:spPr>
      </p:cxnSp>
      <p:sp>
        <p:nvSpPr>
          <p:cNvPr id="758"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59"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760" name="Straight Connector 35"/>
          <p:cNvCxnSpPr/>
          <p:nvPr/>
        </p:nvCxnSpPr>
        <p:spPr>
          <a:xfrm flipH="1">
            <a:off x="1996560" y="3259800"/>
            <a:ext cx="147240" cy="149400"/>
          </a:xfrm>
          <a:prstGeom prst="straightConnector1">
            <a:avLst/>
          </a:prstGeom>
          <a:ln w="38100">
            <a:solidFill>
              <a:srgbClr val="000000"/>
            </a:solidFill>
            <a:round/>
          </a:ln>
        </p:spPr>
      </p:cxnSp>
      <p:sp>
        <p:nvSpPr>
          <p:cNvPr id="761" name="TextBox 36"/>
          <p:cNvSpPr/>
          <p:nvPr/>
        </p:nvSpPr>
        <p:spPr>
          <a:xfrm>
            <a:off x="762120" y="3998160"/>
            <a:ext cx="1307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762" name="Oval 37"/>
          <p:cNvSpPr/>
          <p:nvPr/>
        </p:nvSpPr>
        <p:spPr>
          <a:xfrm>
            <a:off x="2462040" y="34668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63" name="TextBox 38"/>
          <p:cNvSpPr/>
          <p:nvPr/>
        </p:nvSpPr>
        <p:spPr>
          <a:xfrm>
            <a:off x="2462040" y="36421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764" name="TextBox 39"/>
          <p:cNvSpPr/>
          <p:nvPr/>
        </p:nvSpPr>
        <p:spPr>
          <a:xfrm>
            <a:off x="2265840" y="4191120"/>
            <a:ext cx="1296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765" name="Straight Connector 40"/>
          <p:cNvCxnSpPr>
            <a:stCxn id="744" idx="5"/>
          </p:cNvCxnSpPr>
          <p:nvPr/>
        </p:nvCxnSpPr>
        <p:spPr>
          <a:xfrm>
            <a:off x="2548800" y="3329640"/>
            <a:ext cx="60120" cy="175680"/>
          </a:xfrm>
          <a:prstGeom prst="straightConnector1">
            <a:avLst/>
          </a:prstGeom>
          <a:ln w="38100">
            <a:solidFill>
              <a:srgbClr val="000000"/>
            </a:solidFill>
            <a:round/>
          </a:ln>
        </p:spPr>
      </p:cxnSp>
      <p:sp>
        <p:nvSpPr>
          <p:cNvPr id="766" name="Oval 41"/>
          <p:cNvSpPr/>
          <p:nvPr/>
        </p:nvSpPr>
        <p:spPr>
          <a:xfrm>
            <a:off x="6108840" y="346104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67" name="TextBox 42"/>
          <p:cNvSpPr/>
          <p:nvPr/>
        </p:nvSpPr>
        <p:spPr>
          <a:xfrm>
            <a:off x="6108840" y="363636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cxnSp>
        <p:nvCxnSpPr>
          <p:cNvPr id="768" name="Straight Connector 43"/>
          <p:cNvCxnSpPr>
            <a:stCxn id="754" idx="3"/>
          </p:cNvCxnSpPr>
          <p:nvPr/>
        </p:nvCxnSpPr>
        <p:spPr>
          <a:xfrm flipH="1">
            <a:off x="6523560" y="3285720"/>
            <a:ext cx="131400" cy="228240"/>
          </a:xfrm>
          <a:prstGeom prst="straightConnector1">
            <a:avLst/>
          </a:prstGeom>
          <a:ln w="38100">
            <a:solidFill>
              <a:srgbClr val="000000"/>
            </a:solidFill>
            <a:round/>
          </a:ln>
        </p:spPr>
      </p:cxnSp>
      <p:sp>
        <p:nvSpPr>
          <p:cNvPr id="769" name="TextBox 44"/>
          <p:cNvSpPr/>
          <p:nvPr/>
        </p:nvSpPr>
        <p:spPr>
          <a:xfrm>
            <a:off x="4880880" y="4264200"/>
            <a:ext cx="1694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770" name="TextBox 45"/>
          <p:cNvSpPr/>
          <p:nvPr/>
        </p:nvSpPr>
        <p:spPr>
          <a:xfrm>
            <a:off x="5399280" y="4742640"/>
            <a:ext cx="327456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 i.e in node 15,18,16. (Right of Left)</a:t>
            </a:r>
            <a:endParaRPr b="0" lang="en-US" sz="1800" spc="-1" strike="noStrike">
              <a:solidFill>
                <a:srgbClr val="000000"/>
              </a:solidFill>
              <a:latin typeface="FreeSans"/>
            </a:endParaRPr>
          </a:p>
          <a:p>
            <a:pPr marL="343080" indent="-343080">
              <a:lnSpc>
                <a:spcPct val="100000"/>
              </a:lnSpc>
              <a:buClr>
                <a:srgbClr val="00b050"/>
              </a:buClr>
              <a:buFont typeface="OpenSymbol"/>
              <a:buAutoNum type="alphaLcPeriod"/>
            </a:pPr>
            <a:r>
              <a:rPr b="1" lang="en-US" sz="1800" spc="-1" strike="noStrike">
                <a:solidFill>
                  <a:srgbClr val="00b050"/>
                </a:solidFill>
                <a:latin typeface="Calibri"/>
              </a:rPr>
              <a:t>Rotate Right </a:t>
            </a:r>
            <a:endParaRPr b="0" lang="en-US" sz="1800" spc="-1" strike="noStrike">
              <a:solidFill>
                <a:srgbClr val="000000"/>
              </a:solidFill>
              <a:latin typeface="FreeSans"/>
            </a:endParaRPr>
          </a:p>
          <a:p>
            <a:pPr marL="343080" indent="-343080">
              <a:lnSpc>
                <a:spcPct val="100000"/>
              </a:lnSpc>
              <a:buClr>
                <a:srgbClr val="00b050"/>
              </a:buClr>
              <a:buFont typeface="OpenSymbol"/>
              <a:buAutoNum type="alphaLcPeriod"/>
            </a:pPr>
            <a:r>
              <a:rPr b="1" lang="en-US" sz="1800" spc="-1" strike="noStrike">
                <a:solidFill>
                  <a:srgbClr val="00b050"/>
                </a:solidFill>
                <a:latin typeface="Calibri"/>
              </a:rPr>
              <a:t>Rotate Left </a:t>
            </a:r>
            <a:endParaRPr b="0" lang="en-US" sz="1800" spc="-1" strike="noStrike">
              <a:solidFill>
                <a:srgbClr val="000000"/>
              </a:solidFill>
              <a:latin typeface="FreeSans"/>
            </a:endParaRPr>
          </a:p>
        </p:txBody>
      </p:sp>
      <p:sp>
        <p:nvSpPr>
          <p:cNvPr id="771" name="Freeform 46"/>
          <p:cNvSpPr/>
          <p:nvPr/>
        </p:nvSpPr>
        <p:spPr>
          <a:xfrm>
            <a:off x="5848560" y="1836000"/>
            <a:ext cx="1349280" cy="2468520"/>
          </a:xfrm>
          <a:custGeom>
            <a:avLst/>
            <a:gdLst>
              <a:gd name="textAreaLeft" fmla="*/ 0 w 1349280"/>
              <a:gd name="textAreaRight" fmla="*/ 1349640 w 1349280"/>
              <a:gd name="textAreaTop" fmla="*/ 0 h 2468520"/>
              <a:gd name="textAreaBottom" fmla="*/ 2468880 h 2468520"/>
            </a:gdLst>
            <a:ahLst/>
            <a:rect l="textAreaLeft" t="textAreaTop" r="textAreaRight" b="textAreaBottom"/>
            <a:pathLst>
              <a:path w="1799539" h="2468839">
                <a:moveTo>
                  <a:pt x="1060704" y="1719072"/>
                </a:moveTo>
                <a:cubicBezTo>
                  <a:pt x="1072896" y="1737360"/>
                  <a:pt x="1068742" y="1753797"/>
                  <a:pt x="1075335" y="1770279"/>
                </a:cubicBezTo>
                <a:cubicBezTo>
                  <a:pt x="1081486" y="1785657"/>
                  <a:pt x="1093401" y="1795661"/>
                  <a:pt x="1104595" y="1806855"/>
                </a:cubicBezTo>
                <a:cubicBezTo>
                  <a:pt x="1125322" y="1869027"/>
                  <a:pt x="1096415" y="1793219"/>
                  <a:pt x="1126541" y="1843431"/>
                </a:cubicBezTo>
                <a:cubicBezTo>
                  <a:pt x="1155027" y="1890909"/>
                  <a:pt x="1111417" y="1842937"/>
                  <a:pt x="1148487" y="1880007"/>
                </a:cubicBezTo>
                <a:lnTo>
                  <a:pt x="1163117" y="1923898"/>
                </a:lnTo>
                <a:lnTo>
                  <a:pt x="1170432" y="1945843"/>
                </a:lnTo>
                <a:cubicBezTo>
                  <a:pt x="1167994" y="1994611"/>
                  <a:pt x="1167172" y="2043487"/>
                  <a:pt x="1163117" y="2092147"/>
                </a:cubicBezTo>
                <a:cubicBezTo>
                  <a:pt x="1162213" y="2102998"/>
                  <a:pt x="1143411" y="2163059"/>
                  <a:pt x="1141171" y="2165299"/>
                </a:cubicBezTo>
                <a:lnTo>
                  <a:pt x="1126541" y="2179930"/>
                </a:lnTo>
                <a:cubicBezTo>
                  <a:pt x="1105820" y="2242094"/>
                  <a:pt x="1134719" y="2166300"/>
                  <a:pt x="1104595" y="2216506"/>
                </a:cubicBezTo>
                <a:cubicBezTo>
                  <a:pt x="1100628" y="2223118"/>
                  <a:pt x="1101247" y="2231839"/>
                  <a:pt x="1097280" y="2238451"/>
                </a:cubicBezTo>
                <a:cubicBezTo>
                  <a:pt x="1093732" y="2244365"/>
                  <a:pt x="1086788" y="2247564"/>
                  <a:pt x="1082650" y="2253082"/>
                </a:cubicBezTo>
                <a:cubicBezTo>
                  <a:pt x="1072100" y="2267149"/>
                  <a:pt x="1063143" y="2282343"/>
                  <a:pt x="1053389" y="2296973"/>
                </a:cubicBezTo>
                <a:cubicBezTo>
                  <a:pt x="1048512" y="2304288"/>
                  <a:pt x="1047100" y="2316139"/>
                  <a:pt x="1038759" y="2318919"/>
                </a:cubicBezTo>
                <a:cubicBezTo>
                  <a:pt x="1015581" y="2326645"/>
                  <a:pt x="1015124" y="2324658"/>
                  <a:pt x="994867" y="2340864"/>
                </a:cubicBezTo>
                <a:cubicBezTo>
                  <a:pt x="989481" y="2345172"/>
                  <a:pt x="985754" y="2351357"/>
                  <a:pt x="980237" y="2355495"/>
                </a:cubicBezTo>
                <a:cubicBezTo>
                  <a:pt x="966170" y="2366045"/>
                  <a:pt x="948779" y="2372322"/>
                  <a:pt x="936346" y="2384755"/>
                </a:cubicBezTo>
                <a:cubicBezTo>
                  <a:pt x="922738" y="2398363"/>
                  <a:pt x="918225" y="2404789"/>
                  <a:pt x="899770" y="2414016"/>
                </a:cubicBezTo>
                <a:cubicBezTo>
                  <a:pt x="892873" y="2417464"/>
                  <a:pt x="885139" y="2418893"/>
                  <a:pt x="877824" y="2421331"/>
                </a:cubicBezTo>
                <a:cubicBezTo>
                  <a:pt x="872947" y="2426208"/>
                  <a:pt x="869363" y="2432878"/>
                  <a:pt x="863194" y="2435962"/>
                </a:cubicBezTo>
                <a:cubicBezTo>
                  <a:pt x="849400" y="2442859"/>
                  <a:pt x="819303" y="2450592"/>
                  <a:pt x="819303" y="2450592"/>
                </a:cubicBezTo>
                <a:cubicBezTo>
                  <a:pt x="814426" y="2455469"/>
                  <a:pt x="811567" y="2465037"/>
                  <a:pt x="804672" y="2465223"/>
                </a:cubicBezTo>
                <a:cubicBezTo>
                  <a:pt x="601962" y="2470701"/>
                  <a:pt x="622786" y="2472736"/>
                  <a:pt x="512064" y="2450592"/>
                </a:cubicBezTo>
                <a:lnTo>
                  <a:pt x="468173" y="2421331"/>
                </a:lnTo>
                <a:cubicBezTo>
                  <a:pt x="460858" y="2416454"/>
                  <a:pt x="454091" y="2410633"/>
                  <a:pt x="446227" y="2406701"/>
                </a:cubicBezTo>
                <a:cubicBezTo>
                  <a:pt x="436474" y="2401824"/>
                  <a:pt x="426435" y="2397481"/>
                  <a:pt x="416967" y="2392071"/>
                </a:cubicBezTo>
                <a:cubicBezTo>
                  <a:pt x="377261" y="2369381"/>
                  <a:pt x="413311" y="2383537"/>
                  <a:pt x="373075" y="2370125"/>
                </a:cubicBezTo>
                <a:cubicBezTo>
                  <a:pt x="305533" y="2325097"/>
                  <a:pt x="388616" y="2382558"/>
                  <a:pt x="336499" y="2340864"/>
                </a:cubicBezTo>
                <a:cubicBezTo>
                  <a:pt x="290358" y="2303951"/>
                  <a:pt x="335250" y="2346930"/>
                  <a:pt x="299923" y="2311603"/>
                </a:cubicBezTo>
                <a:cubicBezTo>
                  <a:pt x="297485" y="2304288"/>
                  <a:pt x="296575" y="2296270"/>
                  <a:pt x="292608" y="2289658"/>
                </a:cubicBezTo>
                <a:cubicBezTo>
                  <a:pt x="289060" y="2283744"/>
                  <a:pt x="281062" y="2281196"/>
                  <a:pt x="277978" y="2275027"/>
                </a:cubicBezTo>
                <a:cubicBezTo>
                  <a:pt x="265044" y="2249158"/>
                  <a:pt x="263908" y="2228130"/>
                  <a:pt x="256032" y="2201875"/>
                </a:cubicBezTo>
                <a:cubicBezTo>
                  <a:pt x="251601" y="2187104"/>
                  <a:pt x="246279" y="2172614"/>
                  <a:pt x="241402" y="2157984"/>
                </a:cubicBezTo>
                <a:lnTo>
                  <a:pt x="226771" y="2114093"/>
                </a:lnTo>
                <a:cubicBezTo>
                  <a:pt x="224333" y="2106778"/>
                  <a:pt x="220968" y="2099708"/>
                  <a:pt x="219456" y="2092147"/>
                </a:cubicBezTo>
                <a:cubicBezTo>
                  <a:pt x="210169" y="2045713"/>
                  <a:pt x="215157" y="2067633"/>
                  <a:pt x="204826" y="2026311"/>
                </a:cubicBezTo>
                <a:cubicBezTo>
                  <a:pt x="207264" y="1979981"/>
                  <a:pt x="206614" y="1933385"/>
                  <a:pt x="212141" y="1887322"/>
                </a:cubicBezTo>
                <a:cubicBezTo>
                  <a:pt x="213978" y="1872010"/>
                  <a:pt x="215866" y="1854336"/>
                  <a:pt x="226771" y="1843431"/>
                </a:cubicBezTo>
                <a:lnTo>
                  <a:pt x="241402" y="1828800"/>
                </a:lnTo>
                <a:cubicBezTo>
                  <a:pt x="243840" y="1821485"/>
                  <a:pt x="245269" y="1813752"/>
                  <a:pt x="248717" y="1806855"/>
                </a:cubicBezTo>
                <a:cubicBezTo>
                  <a:pt x="257946" y="1788396"/>
                  <a:pt x="264368" y="1783888"/>
                  <a:pt x="277978" y="1770279"/>
                </a:cubicBezTo>
                <a:cubicBezTo>
                  <a:pt x="280416" y="1762964"/>
                  <a:pt x="281845" y="1755230"/>
                  <a:pt x="285293" y="1748333"/>
                </a:cubicBezTo>
                <a:cubicBezTo>
                  <a:pt x="291631" y="1735656"/>
                  <a:pt x="303212" y="1720831"/>
                  <a:pt x="314554" y="1711757"/>
                </a:cubicBezTo>
                <a:cubicBezTo>
                  <a:pt x="321419" y="1706265"/>
                  <a:pt x="329634" y="1702619"/>
                  <a:pt x="336499" y="1697127"/>
                </a:cubicBezTo>
                <a:cubicBezTo>
                  <a:pt x="341885" y="1692818"/>
                  <a:pt x="345744" y="1686805"/>
                  <a:pt x="351130" y="1682496"/>
                </a:cubicBezTo>
                <a:cubicBezTo>
                  <a:pt x="357995" y="1677004"/>
                  <a:pt x="366210" y="1673358"/>
                  <a:pt x="373075" y="1667866"/>
                </a:cubicBezTo>
                <a:cubicBezTo>
                  <a:pt x="378461" y="1663557"/>
                  <a:pt x="382320" y="1657544"/>
                  <a:pt x="387706" y="1653235"/>
                </a:cubicBezTo>
                <a:cubicBezTo>
                  <a:pt x="394571" y="1647743"/>
                  <a:pt x="401617" y="1642175"/>
                  <a:pt x="409651" y="1638605"/>
                </a:cubicBezTo>
                <a:cubicBezTo>
                  <a:pt x="423744" y="1632342"/>
                  <a:pt x="453543" y="1623975"/>
                  <a:pt x="453543" y="1623975"/>
                </a:cubicBezTo>
                <a:cubicBezTo>
                  <a:pt x="482118" y="1595398"/>
                  <a:pt x="452135" y="1621021"/>
                  <a:pt x="490119" y="1602029"/>
                </a:cubicBezTo>
                <a:cubicBezTo>
                  <a:pt x="497982" y="1598097"/>
                  <a:pt x="504201" y="1591331"/>
                  <a:pt x="512064" y="1587399"/>
                </a:cubicBezTo>
                <a:cubicBezTo>
                  <a:pt x="572635" y="1557113"/>
                  <a:pt x="493066" y="1607379"/>
                  <a:pt x="555955" y="1565453"/>
                </a:cubicBezTo>
                <a:cubicBezTo>
                  <a:pt x="614477" y="1567891"/>
                  <a:pt x="673086" y="1568738"/>
                  <a:pt x="731520" y="1572768"/>
                </a:cubicBezTo>
                <a:cubicBezTo>
                  <a:pt x="743924" y="1573623"/>
                  <a:pt x="755959" y="1577386"/>
                  <a:pt x="768096" y="1580083"/>
                </a:cubicBezTo>
                <a:cubicBezTo>
                  <a:pt x="861073" y="1600745"/>
                  <a:pt x="723620" y="1572652"/>
                  <a:pt x="833933" y="1594714"/>
                </a:cubicBezTo>
                <a:cubicBezTo>
                  <a:pt x="846125" y="1592276"/>
                  <a:pt x="859640" y="1593437"/>
                  <a:pt x="870509" y="1587399"/>
                </a:cubicBezTo>
                <a:cubicBezTo>
                  <a:pt x="882567" y="1580700"/>
                  <a:pt x="899770" y="1558138"/>
                  <a:pt x="899770" y="1558138"/>
                </a:cubicBezTo>
                <a:cubicBezTo>
                  <a:pt x="904647" y="1543508"/>
                  <a:pt x="903495" y="1525152"/>
                  <a:pt x="914400" y="1514247"/>
                </a:cubicBezTo>
                <a:cubicBezTo>
                  <a:pt x="935248" y="1493399"/>
                  <a:pt x="925205" y="1505355"/>
                  <a:pt x="943661" y="1477671"/>
                </a:cubicBezTo>
                <a:cubicBezTo>
                  <a:pt x="938784" y="1463040"/>
                  <a:pt x="939936" y="1444684"/>
                  <a:pt x="929031" y="1433779"/>
                </a:cubicBezTo>
                <a:cubicBezTo>
                  <a:pt x="915421" y="1420170"/>
                  <a:pt x="908999" y="1415662"/>
                  <a:pt x="899770" y="1397203"/>
                </a:cubicBezTo>
                <a:cubicBezTo>
                  <a:pt x="880779" y="1359220"/>
                  <a:pt x="906401" y="1389204"/>
                  <a:pt x="877824" y="1360627"/>
                </a:cubicBezTo>
                <a:cubicBezTo>
                  <a:pt x="860287" y="1308017"/>
                  <a:pt x="881562" y="1373710"/>
                  <a:pt x="863194" y="1309421"/>
                </a:cubicBezTo>
                <a:cubicBezTo>
                  <a:pt x="848197" y="1256929"/>
                  <a:pt x="863439" y="1325271"/>
                  <a:pt x="848563" y="1250899"/>
                </a:cubicBezTo>
                <a:cubicBezTo>
                  <a:pt x="853373" y="1188382"/>
                  <a:pt x="849205" y="1173173"/>
                  <a:pt x="863194" y="1126541"/>
                </a:cubicBezTo>
                <a:cubicBezTo>
                  <a:pt x="867625" y="1111770"/>
                  <a:pt x="866919" y="1093555"/>
                  <a:pt x="877824" y="1082650"/>
                </a:cubicBezTo>
                <a:cubicBezTo>
                  <a:pt x="882701" y="1077773"/>
                  <a:pt x="888146" y="1073405"/>
                  <a:pt x="892455" y="1068019"/>
                </a:cubicBezTo>
                <a:cubicBezTo>
                  <a:pt x="901654" y="1056520"/>
                  <a:pt x="908130" y="1039594"/>
                  <a:pt x="921715" y="1031443"/>
                </a:cubicBezTo>
                <a:cubicBezTo>
                  <a:pt x="928327" y="1027476"/>
                  <a:pt x="936346" y="1026566"/>
                  <a:pt x="943661" y="1024128"/>
                </a:cubicBezTo>
                <a:cubicBezTo>
                  <a:pt x="930958" y="986018"/>
                  <a:pt x="944667" y="1016242"/>
                  <a:pt x="921715" y="987552"/>
                </a:cubicBezTo>
                <a:cubicBezTo>
                  <a:pt x="916223" y="980687"/>
                  <a:pt x="912806" y="972282"/>
                  <a:pt x="907085" y="965607"/>
                </a:cubicBezTo>
                <a:cubicBezTo>
                  <a:pt x="898108" y="955134"/>
                  <a:pt x="877824" y="936346"/>
                  <a:pt x="877824" y="936346"/>
                </a:cubicBezTo>
                <a:cubicBezTo>
                  <a:pt x="860414" y="884114"/>
                  <a:pt x="871749" y="905287"/>
                  <a:pt x="848563" y="870509"/>
                </a:cubicBezTo>
                <a:cubicBezTo>
                  <a:pt x="830177" y="815349"/>
                  <a:pt x="857117" y="881200"/>
                  <a:pt x="819303" y="833933"/>
                </a:cubicBezTo>
                <a:cubicBezTo>
                  <a:pt x="790929" y="798466"/>
                  <a:pt x="837921" y="820632"/>
                  <a:pt x="790042" y="804672"/>
                </a:cubicBezTo>
                <a:cubicBezTo>
                  <a:pt x="779216" y="772195"/>
                  <a:pt x="789609" y="779178"/>
                  <a:pt x="746151" y="790042"/>
                </a:cubicBezTo>
                <a:cubicBezTo>
                  <a:pt x="700419" y="801475"/>
                  <a:pt x="748231" y="791555"/>
                  <a:pt x="702259" y="811987"/>
                </a:cubicBezTo>
                <a:cubicBezTo>
                  <a:pt x="688166" y="818250"/>
                  <a:pt x="673580" y="824083"/>
                  <a:pt x="658368" y="826618"/>
                </a:cubicBezTo>
                <a:cubicBezTo>
                  <a:pt x="573518" y="840759"/>
                  <a:pt x="629284" y="833062"/>
                  <a:pt x="490119" y="841248"/>
                </a:cubicBezTo>
                <a:cubicBezTo>
                  <a:pt x="477927" y="843686"/>
                  <a:pt x="465680" y="845866"/>
                  <a:pt x="453543" y="848563"/>
                </a:cubicBezTo>
                <a:cubicBezTo>
                  <a:pt x="443729" y="850744"/>
                  <a:pt x="434336" y="855879"/>
                  <a:pt x="424282" y="855879"/>
                </a:cubicBezTo>
                <a:cubicBezTo>
                  <a:pt x="387625" y="855879"/>
                  <a:pt x="351130" y="851002"/>
                  <a:pt x="314554" y="848563"/>
                </a:cubicBezTo>
                <a:lnTo>
                  <a:pt x="248717" y="826618"/>
                </a:lnTo>
                <a:cubicBezTo>
                  <a:pt x="241402" y="824180"/>
                  <a:pt x="234252" y="821173"/>
                  <a:pt x="226771" y="819303"/>
                </a:cubicBezTo>
                <a:cubicBezTo>
                  <a:pt x="217018" y="816864"/>
                  <a:pt x="207141" y="814876"/>
                  <a:pt x="197511" y="811987"/>
                </a:cubicBezTo>
                <a:cubicBezTo>
                  <a:pt x="182739" y="807555"/>
                  <a:pt x="168250" y="802234"/>
                  <a:pt x="153619" y="797357"/>
                </a:cubicBezTo>
                <a:lnTo>
                  <a:pt x="131674" y="790042"/>
                </a:lnTo>
                <a:cubicBezTo>
                  <a:pt x="126797" y="782727"/>
                  <a:pt x="120975" y="775960"/>
                  <a:pt x="117043" y="768096"/>
                </a:cubicBezTo>
                <a:cubicBezTo>
                  <a:pt x="113595" y="761199"/>
                  <a:pt x="114210" y="752425"/>
                  <a:pt x="109728" y="746151"/>
                </a:cubicBezTo>
                <a:cubicBezTo>
                  <a:pt x="84756" y="711190"/>
                  <a:pt x="66802" y="719784"/>
                  <a:pt x="51207" y="672999"/>
                </a:cubicBezTo>
                <a:lnTo>
                  <a:pt x="29261" y="607162"/>
                </a:lnTo>
                <a:cubicBezTo>
                  <a:pt x="26823" y="599847"/>
                  <a:pt x="23816" y="592697"/>
                  <a:pt x="21946" y="585216"/>
                </a:cubicBezTo>
                <a:lnTo>
                  <a:pt x="14631" y="555955"/>
                </a:lnTo>
                <a:cubicBezTo>
                  <a:pt x="12192" y="534010"/>
                  <a:pt x="10945" y="511899"/>
                  <a:pt x="7315" y="490119"/>
                </a:cubicBezTo>
                <a:cubicBezTo>
                  <a:pt x="6047" y="482513"/>
                  <a:pt x="0" y="475884"/>
                  <a:pt x="0" y="468173"/>
                </a:cubicBezTo>
                <a:cubicBezTo>
                  <a:pt x="0" y="462865"/>
                  <a:pt x="3183" y="399470"/>
                  <a:pt x="14631" y="380391"/>
                </a:cubicBezTo>
                <a:cubicBezTo>
                  <a:pt x="18179" y="374477"/>
                  <a:pt x="24384" y="370637"/>
                  <a:pt x="29261" y="365760"/>
                </a:cubicBezTo>
                <a:cubicBezTo>
                  <a:pt x="31699" y="358445"/>
                  <a:pt x="32609" y="350427"/>
                  <a:pt x="36576" y="343815"/>
                </a:cubicBezTo>
                <a:cubicBezTo>
                  <a:pt x="40125" y="337901"/>
                  <a:pt x="48123" y="335353"/>
                  <a:pt x="51207" y="329184"/>
                </a:cubicBezTo>
                <a:cubicBezTo>
                  <a:pt x="64140" y="303319"/>
                  <a:pt x="65276" y="282285"/>
                  <a:pt x="73152" y="256032"/>
                </a:cubicBezTo>
                <a:cubicBezTo>
                  <a:pt x="77583" y="241261"/>
                  <a:pt x="74951" y="220695"/>
                  <a:pt x="87783" y="212141"/>
                </a:cubicBezTo>
                <a:cubicBezTo>
                  <a:pt x="104078" y="201278"/>
                  <a:pt x="112446" y="197771"/>
                  <a:pt x="124359" y="182880"/>
                </a:cubicBezTo>
                <a:cubicBezTo>
                  <a:pt x="129851" y="176015"/>
                  <a:pt x="133268" y="167610"/>
                  <a:pt x="138989" y="160935"/>
                </a:cubicBezTo>
                <a:cubicBezTo>
                  <a:pt x="147966" y="150462"/>
                  <a:pt x="158496" y="141428"/>
                  <a:pt x="168250" y="131674"/>
                </a:cubicBezTo>
                <a:lnTo>
                  <a:pt x="182880" y="117043"/>
                </a:lnTo>
                <a:cubicBezTo>
                  <a:pt x="187757" y="112166"/>
                  <a:pt x="193685" y="108152"/>
                  <a:pt x="197511" y="102413"/>
                </a:cubicBezTo>
                <a:cubicBezTo>
                  <a:pt x="202388" y="95098"/>
                  <a:pt x="205524" y="86256"/>
                  <a:pt x="212141" y="80467"/>
                </a:cubicBezTo>
                <a:cubicBezTo>
                  <a:pt x="225374" y="68888"/>
                  <a:pt x="239351" y="56768"/>
                  <a:pt x="256032" y="51207"/>
                </a:cubicBezTo>
                <a:lnTo>
                  <a:pt x="321869" y="29261"/>
                </a:lnTo>
                <a:lnTo>
                  <a:pt x="343815" y="21946"/>
                </a:lnTo>
                <a:cubicBezTo>
                  <a:pt x="351130" y="19508"/>
                  <a:pt x="358154" y="15899"/>
                  <a:pt x="365760" y="14631"/>
                </a:cubicBezTo>
                <a:cubicBezTo>
                  <a:pt x="421915" y="5271"/>
                  <a:pt x="395107" y="10224"/>
                  <a:pt x="446227" y="0"/>
                </a:cubicBezTo>
                <a:cubicBezTo>
                  <a:pt x="497434" y="2438"/>
                  <a:pt x="548896" y="1654"/>
                  <a:pt x="599847" y="7315"/>
                </a:cubicBezTo>
                <a:cubicBezTo>
                  <a:pt x="615174" y="9018"/>
                  <a:pt x="643738" y="21946"/>
                  <a:pt x="643738" y="21946"/>
                </a:cubicBezTo>
                <a:cubicBezTo>
                  <a:pt x="651053" y="26823"/>
                  <a:pt x="658818" y="31084"/>
                  <a:pt x="665683" y="36576"/>
                </a:cubicBezTo>
                <a:cubicBezTo>
                  <a:pt x="671069" y="40885"/>
                  <a:pt x="674145" y="48123"/>
                  <a:pt x="680314" y="51207"/>
                </a:cubicBezTo>
                <a:cubicBezTo>
                  <a:pt x="721867" y="71983"/>
                  <a:pt x="717461" y="55364"/>
                  <a:pt x="746151" y="80467"/>
                </a:cubicBezTo>
                <a:cubicBezTo>
                  <a:pt x="759127" y="91821"/>
                  <a:pt x="770535" y="104851"/>
                  <a:pt x="782727" y="117043"/>
                </a:cubicBezTo>
                <a:cubicBezTo>
                  <a:pt x="787604" y="121920"/>
                  <a:pt x="793531" y="125935"/>
                  <a:pt x="797357" y="131674"/>
                </a:cubicBezTo>
                <a:cubicBezTo>
                  <a:pt x="802234" y="138989"/>
                  <a:pt x="806495" y="146754"/>
                  <a:pt x="811987" y="153619"/>
                </a:cubicBezTo>
                <a:cubicBezTo>
                  <a:pt x="827688" y="173245"/>
                  <a:pt x="827439" y="165981"/>
                  <a:pt x="848563" y="182880"/>
                </a:cubicBezTo>
                <a:cubicBezTo>
                  <a:pt x="863454" y="194793"/>
                  <a:pt x="866961" y="203161"/>
                  <a:pt x="877824" y="219456"/>
                </a:cubicBezTo>
                <a:cubicBezTo>
                  <a:pt x="898814" y="282423"/>
                  <a:pt x="888715" y="248386"/>
                  <a:pt x="907085" y="321869"/>
                </a:cubicBezTo>
                <a:lnTo>
                  <a:pt x="914400" y="351130"/>
                </a:lnTo>
                <a:cubicBezTo>
                  <a:pt x="911962" y="395021"/>
                  <a:pt x="912537" y="439184"/>
                  <a:pt x="907085" y="482803"/>
                </a:cubicBezTo>
                <a:cubicBezTo>
                  <a:pt x="907083" y="482821"/>
                  <a:pt x="888800" y="537658"/>
                  <a:pt x="885139" y="548640"/>
                </a:cubicBezTo>
                <a:lnTo>
                  <a:pt x="877824" y="570586"/>
                </a:lnTo>
                <a:cubicBezTo>
                  <a:pt x="888455" y="602478"/>
                  <a:pt x="887766" y="613240"/>
                  <a:pt x="907085" y="636423"/>
                </a:cubicBezTo>
                <a:cubicBezTo>
                  <a:pt x="913708" y="644370"/>
                  <a:pt x="921716" y="651053"/>
                  <a:pt x="929031" y="658368"/>
                </a:cubicBezTo>
                <a:cubicBezTo>
                  <a:pt x="931469" y="665683"/>
                  <a:pt x="931529" y="674293"/>
                  <a:pt x="936346" y="680314"/>
                </a:cubicBezTo>
                <a:cubicBezTo>
                  <a:pt x="941838" y="687179"/>
                  <a:pt x="951426" y="689452"/>
                  <a:pt x="958291" y="694944"/>
                </a:cubicBezTo>
                <a:cubicBezTo>
                  <a:pt x="963677" y="699253"/>
                  <a:pt x="968045" y="704698"/>
                  <a:pt x="972922" y="709575"/>
                </a:cubicBezTo>
                <a:cubicBezTo>
                  <a:pt x="975360" y="716890"/>
                  <a:pt x="975755" y="725246"/>
                  <a:pt x="980237" y="731520"/>
                </a:cubicBezTo>
                <a:cubicBezTo>
                  <a:pt x="988255" y="742744"/>
                  <a:pt x="1009498" y="760781"/>
                  <a:pt x="1009498" y="760781"/>
                </a:cubicBezTo>
                <a:cubicBezTo>
                  <a:pt x="1023488" y="802753"/>
                  <a:pt x="1006794" y="763574"/>
                  <a:pt x="1038759" y="804672"/>
                </a:cubicBezTo>
                <a:cubicBezTo>
                  <a:pt x="1049554" y="818551"/>
                  <a:pt x="1068019" y="848563"/>
                  <a:pt x="1068019" y="848563"/>
                </a:cubicBezTo>
                <a:cubicBezTo>
                  <a:pt x="1075334" y="846125"/>
                  <a:pt x="1083068" y="844696"/>
                  <a:pt x="1089965" y="841248"/>
                </a:cubicBezTo>
                <a:cubicBezTo>
                  <a:pt x="1113145" y="829659"/>
                  <a:pt x="1108115" y="822980"/>
                  <a:pt x="1133856" y="819303"/>
                </a:cubicBezTo>
                <a:cubicBezTo>
                  <a:pt x="1160518" y="815494"/>
                  <a:pt x="1187538" y="814807"/>
                  <a:pt x="1214323" y="811987"/>
                </a:cubicBezTo>
                <a:cubicBezTo>
                  <a:pt x="1233874" y="809929"/>
                  <a:pt x="1253523" y="808295"/>
                  <a:pt x="1272845" y="804672"/>
                </a:cubicBezTo>
                <a:cubicBezTo>
                  <a:pt x="1292608" y="800967"/>
                  <a:pt x="1331367" y="790042"/>
                  <a:pt x="1331367" y="790042"/>
                </a:cubicBezTo>
                <a:cubicBezTo>
                  <a:pt x="1375258" y="792480"/>
                  <a:pt x="1419279" y="793189"/>
                  <a:pt x="1463040" y="797357"/>
                </a:cubicBezTo>
                <a:cubicBezTo>
                  <a:pt x="1502511" y="801116"/>
                  <a:pt x="1469712" y="804351"/>
                  <a:pt x="1499616" y="819303"/>
                </a:cubicBezTo>
                <a:cubicBezTo>
                  <a:pt x="1513410" y="826200"/>
                  <a:pt x="1530675" y="825379"/>
                  <a:pt x="1543507" y="833933"/>
                </a:cubicBezTo>
                <a:cubicBezTo>
                  <a:pt x="1571869" y="852840"/>
                  <a:pt x="1557112" y="845783"/>
                  <a:pt x="1587399" y="855879"/>
                </a:cubicBezTo>
                <a:cubicBezTo>
                  <a:pt x="1599591" y="868071"/>
                  <a:pt x="1609629" y="882891"/>
                  <a:pt x="1623975" y="892455"/>
                </a:cubicBezTo>
                <a:cubicBezTo>
                  <a:pt x="1631290" y="897332"/>
                  <a:pt x="1639245" y="901364"/>
                  <a:pt x="1645920" y="907085"/>
                </a:cubicBezTo>
                <a:cubicBezTo>
                  <a:pt x="1656393" y="916062"/>
                  <a:pt x="1663704" y="928695"/>
                  <a:pt x="1675181" y="936346"/>
                </a:cubicBezTo>
                <a:cubicBezTo>
                  <a:pt x="1702866" y="954802"/>
                  <a:pt x="1690910" y="944759"/>
                  <a:pt x="1711757" y="965607"/>
                </a:cubicBezTo>
                <a:cubicBezTo>
                  <a:pt x="1714195" y="972922"/>
                  <a:pt x="1715624" y="980655"/>
                  <a:pt x="1719072" y="987552"/>
                </a:cubicBezTo>
                <a:cubicBezTo>
                  <a:pt x="1723004" y="995416"/>
                  <a:pt x="1730132" y="1001464"/>
                  <a:pt x="1733703" y="1009498"/>
                </a:cubicBezTo>
                <a:cubicBezTo>
                  <a:pt x="1739966" y="1023591"/>
                  <a:pt x="1743456" y="1038759"/>
                  <a:pt x="1748333" y="1053389"/>
                </a:cubicBezTo>
                <a:cubicBezTo>
                  <a:pt x="1750771" y="1060704"/>
                  <a:pt x="1750195" y="1069883"/>
                  <a:pt x="1755648" y="1075335"/>
                </a:cubicBezTo>
                <a:lnTo>
                  <a:pt x="1770279" y="1089965"/>
                </a:lnTo>
                <a:cubicBezTo>
                  <a:pt x="1774455" y="1110847"/>
                  <a:pt x="1778711" y="1135141"/>
                  <a:pt x="1784909" y="1155802"/>
                </a:cubicBezTo>
                <a:cubicBezTo>
                  <a:pt x="1789340" y="1170573"/>
                  <a:pt x="1799539" y="1199693"/>
                  <a:pt x="1799539" y="1199693"/>
                </a:cubicBezTo>
                <a:cubicBezTo>
                  <a:pt x="1797441" y="1220670"/>
                  <a:pt x="1798090" y="1268429"/>
                  <a:pt x="1784909" y="1294791"/>
                </a:cubicBezTo>
                <a:cubicBezTo>
                  <a:pt x="1780977" y="1302654"/>
                  <a:pt x="1775771" y="1309871"/>
                  <a:pt x="1770279" y="1316736"/>
                </a:cubicBezTo>
                <a:cubicBezTo>
                  <a:pt x="1765970" y="1322122"/>
                  <a:pt x="1760525" y="1326490"/>
                  <a:pt x="1755648" y="1331367"/>
                </a:cubicBezTo>
                <a:cubicBezTo>
                  <a:pt x="1737264" y="1386519"/>
                  <a:pt x="1762061" y="1318544"/>
                  <a:pt x="1733703" y="1375258"/>
                </a:cubicBezTo>
                <a:cubicBezTo>
                  <a:pt x="1714711" y="1413241"/>
                  <a:pt x="1740332" y="1383257"/>
                  <a:pt x="1711757" y="1411834"/>
                </a:cubicBezTo>
                <a:cubicBezTo>
                  <a:pt x="1709319" y="1419149"/>
                  <a:pt x="1709068" y="1427610"/>
                  <a:pt x="1704442" y="1433779"/>
                </a:cubicBezTo>
                <a:cubicBezTo>
                  <a:pt x="1690805" y="1451962"/>
                  <a:pt x="1646140" y="1492228"/>
                  <a:pt x="1623975" y="1499616"/>
                </a:cubicBezTo>
                <a:cubicBezTo>
                  <a:pt x="1609344" y="1504493"/>
                  <a:pt x="1593877" y="1507350"/>
                  <a:pt x="1580083" y="1514247"/>
                </a:cubicBezTo>
                <a:cubicBezTo>
                  <a:pt x="1570330" y="1519124"/>
                  <a:pt x="1560291" y="1523467"/>
                  <a:pt x="1550823" y="1528877"/>
                </a:cubicBezTo>
                <a:cubicBezTo>
                  <a:pt x="1543190" y="1533239"/>
                  <a:pt x="1536741" y="1539575"/>
                  <a:pt x="1528877" y="1543507"/>
                </a:cubicBezTo>
                <a:cubicBezTo>
                  <a:pt x="1521980" y="1546956"/>
                  <a:pt x="1513828" y="1547374"/>
                  <a:pt x="1506931" y="1550823"/>
                </a:cubicBezTo>
                <a:cubicBezTo>
                  <a:pt x="1499068" y="1554755"/>
                  <a:pt x="1491851" y="1559961"/>
                  <a:pt x="1484986" y="1565453"/>
                </a:cubicBezTo>
                <a:cubicBezTo>
                  <a:pt x="1479600" y="1569761"/>
                  <a:pt x="1476269" y="1576535"/>
                  <a:pt x="1470355" y="1580083"/>
                </a:cubicBezTo>
                <a:cubicBezTo>
                  <a:pt x="1463743" y="1584050"/>
                  <a:pt x="1455725" y="1584960"/>
                  <a:pt x="1448410" y="1587399"/>
                </a:cubicBezTo>
                <a:cubicBezTo>
                  <a:pt x="1413078" y="1622729"/>
                  <a:pt x="1457981" y="1579741"/>
                  <a:pt x="1411834" y="1616659"/>
                </a:cubicBezTo>
                <a:cubicBezTo>
                  <a:pt x="1406448" y="1620968"/>
                  <a:pt x="1403372" y="1628206"/>
                  <a:pt x="1397203" y="1631290"/>
                </a:cubicBezTo>
                <a:cubicBezTo>
                  <a:pt x="1383409" y="1638187"/>
                  <a:pt x="1353312" y="1645920"/>
                  <a:pt x="1353312" y="1645920"/>
                </a:cubicBezTo>
                <a:cubicBezTo>
                  <a:pt x="1324051" y="1643482"/>
                  <a:pt x="1294322" y="1644363"/>
                  <a:pt x="1265530" y="1638605"/>
                </a:cubicBezTo>
                <a:cubicBezTo>
                  <a:pt x="1256909" y="1636881"/>
                  <a:pt x="1251217" y="1628337"/>
                  <a:pt x="1243584" y="1623975"/>
                </a:cubicBezTo>
                <a:cubicBezTo>
                  <a:pt x="1234116" y="1618565"/>
                  <a:pt x="1223570" y="1615124"/>
                  <a:pt x="1214323" y="1609344"/>
                </a:cubicBezTo>
                <a:cubicBezTo>
                  <a:pt x="1203985" y="1602882"/>
                  <a:pt x="1195401" y="1593861"/>
                  <a:pt x="1185063" y="1587399"/>
                </a:cubicBezTo>
                <a:cubicBezTo>
                  <a:pt x="1159523" y="1571437"/>
                  <a:pt x="1155536" y="1576720"/>
                  <a:pt x="1133856" y="1558138"/>
                </a:cubicBezTo>
                <a:cubicBezTo>
                  <a:pt x="1123383" y="1549161"/>
                  <a:pt x="1104595" y="1528877"/>
                  <a:pt x="1104595" y="1528877"/>
                </a:cubicBezTo>
                <a:cubicBezTo>
                  <a:pt x="1094842" y="1543507"/>
                  <a:pt x="1087768" y="1560335"/>
                  <a:pt x="1075335" y="1572768"/>
                </a:cubicBezTo>
                <a:cubicBezTo>
                  <a:pt x="1070458" y="1577645"/>
                  <a:pt x="1065013" y="1582013"/>
                  <a:pt x="1060704" y="1587399"/>
                </a:cubicBezTo>
                <a:cubicBezTo>
                  <a:pt x="1055212" y="1594264"/>
                  <a:pt x="1051566" y="1602479"/>
                  <a:pt x="1046074" y="1609344"/>
                </a:cubicBezTo>
                <a:cubicBezTo>
                  <a:pt x="1041765" y="1614730"/>
                  <a:pt x="1035752" y="1618589"/>
                  <a:pt x="1031443" y="1623975"/>
                </a:cubicBezTo>
                <a:cubicBezTo>
                  <a:pt x="994525" y="1670122"/>
                  <a:pt x="1037513" y="1625219"/>
                  <a:pt x="1002183" y="1660551"/>
                </a:cubicBezTo>
                <a:cubicBezTo>
                  <a:pt x="1027984" y="1686352"/>
                  <a:pt x="1048512" y="1700784"/>
                  <a:pt x="1060704" y="1719072"/>
                </a:cubicBez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772" name="Rectangle 1"/>
          <p:cNvSpPr/>
          <p:nvPr/>
        </p:nvSpPr>
        <p:spPr>
          <a:xfrm>
            <a:off x="6647040" y="3939840"/>
            <a:ext cx="180288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a. Rotate Right</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74"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775" name="TextBox 4"/>
          <p:cNvSpPr/>
          <p:nvPr/>
        </p:nvSpPr>
        <p:spPr>
          <a:xfrm>
            <a:off x="3657600" y="721800"/>
            <a:ext cx="1741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776" name="TextBox 5"/>
          <p:cNvSpPr/>
          <p:nvPr/>
        </p:nvSpPr>
        <p:spPr>
          <a:xfrm>
            <a:off x="2260080" y="529668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777"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78"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sp>
        <p:nvSpPr>
          <p:cNvPr id="779" name="TextBox 8"/>
          <p:cNvSpPr/>
          <p:nvPr/>
        </p:nvSpPr>
        <p:spPr>
          <a:xfrm>
            <a:off x="6428520" y="1813320"/>
            <a:ext cx="1374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0-2=-2</a:t>
            </a:r>
            <a:endParaRPr b="0" lang="en-US" sz="1800" spc="-1" strike="noStrike">
              <a:solidFill>
                <a:srgbClr val="000000"/>
              </a:solidFill>
              <a:latin typeface="FreeSans"/>
            </a:endParaRPr>
          </a:p>
        </p:txBody>
      </p:sp>
      <p:cxnSp>
        <p:nvCxnSpPr>
          <p:cNvPr id="780" name="Straight Connector 9"/>
          <p:cNvCxnSpPr>
            <a:stCxn id="773" idx="6"/>
          </p:cNvCxnSpPr>
          <p:nvPr/>
        </p:nvCxnSpPr>
        <p:spPr>
          <a:xfrm>
            <a:off x="4841640" y="1533600"/>
            <a:ext cx="1115280" cy="535680"/>
          </a:xfrm>
          <a:prstGeom prst="straightConnector1">
            <a:avLst/>
          </a:prstGeom>
          <a:ln w="38100">
            <a:solidFill>
              <a:srgbClr val="000000"/>
            </a:solidFill>
            <a:round/>
          </a:ln>
        </p:spPr>
      </p:cxnSp>
      <p:sp>
        <p:nvSpPr>
          <p:cNvPr id="781" name="PlaceHolder 1"/>
          <p:cNvSpPr>
            <a:spLocks noGrp="1"/>
          </p:cNvSpPr>
          <p:nvPr>
            <p:ph type="ftr" idx="40"/>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782" name="PlaceHolder 2"/>
          <p:cNvSpPr>
            <a:spLocks noGrp="1"/>
          </p:cNvSpPr>
          <p:nvPr>
            <p:ph type="sldNum" idx="41"/>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44C3243F-05B3-4CB5-AEBC-476975A9117E}"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783"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84"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785" name="TextBox 15"/>
          <p:cNvSpPr/>
          <p:nvPr/>
        </p:nvSpPr>
        <p:spPr>
          <a:xfrm>
            <a:off x="1843560" y="1965600"/>
            <a:ext cx="1002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786"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87"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788" name="Straight Connector 18"/>
          <p:cNvCxnSpPr>
            <a:stCxn id="783" idx="3"/>
          </p:cNvCxnSpPr>
          <p:nvPr/>
        </p:nvCxnSpPr>
        <p:spPr>
          <a:xfrm flipH="1">
            <a:off x="2511000" y="2508120"/>
            <a:ext cx="327240" cy="268200"/>
          </a:xfrm>
          <a:prstGeom prst="straightConnector1">
            <a:avLst/>
          </a:prstGeom>
          <a:ln w="38100">
            <a:solidFill>
              <a:srgbClr val="000000"/>
            </a:solidFill>
            <a:round/>
          </a:ln>
        </p:spPr>
      </p:cxnSp>
      <p:sp>
        <p:nvSpPr>
          <p:cNvPr id="789" name="TextBox 22"/>
          <p:cNvSpPr/>
          <p:nvPr/>
        </p:nvSpPr>
        <p:spPr>
          <a:xfrm>
            <a:off x="990720" y="2690640"/>
            <a:ext cx="1248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790"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91"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792" name="Straight Connector 25"/>
          <p:cNvCxnSpPr/>
          <p:nvPr/>
        </p:nvCxnSpPr>
        <p:spPr>
          <a:xfrm flipH="1">
            <a:off x="3256920" y="1653480"/>
            <a:ext cx="1082520" cy="465840"/>
          </a:xfrm>
          <a:prstGeom prst="straightConnector1">
            <a:avLst/>
          </a:prstGeom>
          <a:ln w="38100">
            <a:solidFill>
              <a:srgbClr val="000000"/>
            </a:solidFill>
            <a:round/>
          </a:ln>
        </p:spPr>
      </p:cxnSp>
      <p:sp>
        <p:nvSpPr>
          <p:cNvPr id="793" name="TextBox 26"/>
          <p:cNvSpPr/>
          <p:nvPr/>
        </p:nvSpPr>
        <p:spPr>
          <a:xfrm>
            <a:off x="3269160" y="3505320"/>
            <a:ext cx="1126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794" name="Straight Connector 27"/>
          <p:cNvCxnSpPr>
            <a:endCxn id="790" idx="1"/>
          </p:cNvCxnSpPr>
          <p:nvPr/>
        </p:nvCxnSpPr>
        <p:spPr>
          <a:xfrm>
            <a:off x="3142080" y="2574360"/>
            <a:ext cx="229320" cy="316440"/>
          </a:xfrm>
          <a:prstGeom prst="straightConnector1">
            <a:avLst/>
          </a:prstGeom>
          <a:ln w="38100">
            <a:solidFill>
              <a:srgbClr val="000000"/>
            </a:solidFill>
            <a:round/>
          </a:ln>
        </p:spPr>
      </p:cxnSp>
      <p:sp>
        <p:nvSpPr>
          <p:cNvPr id="795"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796"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797" name="TextBox 31"/>
          <p:cNvSpPr/>
          <p:nvPr/>
        </p:nvSpPr>
        <p:spPr>
          <a:xfrm>
            <a:off x="7115760" y="2722680"/>
            <a:ext cx="1430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798" name="Straight Connector 32"/>
          <p:cNvCxnSpPr>
            <a:endCxn id="795" idx="1"/>
          </p:cNvCxnSpPr>
          <p:nvPr/>
        </p:nvCxnSpPr>
        <p:spPr>
          <a:xfrm>
            <a:off x="6425640" y="2460600"/>
            <a:ext cx="229320" cy="316080"/>
          </a:xfrm>
          <a:prstGeom prst="straightConnector1">
            <a:avLst/>
          </a:prstGeom>
          <a:ln w="38100">
            <a:solidFill>
              <a:srgbClr val="000000"/>
            </a:solidFill>
            <a:round/>
          </a:ln>
        </p:spPr>
      </p:cxnSp>
      <p:sp>
        <p:nvSpPr>
          <p:cNvPr id="799"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00"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801" name="Straight Connector 35"/>
          <p:cNvCxnSpPr/>
          <p:nvPr/>
        </p:nvCxnSpPr>
        <p:spPr>
          <a:xfrm flipH="1">
            <a:off x="1996560" y="3259800"/>
            <a:ext cx="147240" cy="149400"/>
          </a:xfrm>
          <a:prstGeom prst="straightConnector1">
            <a:avLst/>
          </a:prstGeom>
          <a:ln w="38100">
            <a:solidFill>
              <a:srgbClr val="000000"/>
            </a:solidFill>
            <a:round/>
          </a:ln>
        </p:spPr>
      </p:cxnSp>
      <p:sp>
        <p:nvSpPr>
          <p:cNvPr id="802" name="TextBox 36"/>
          <p:cNvSpPr/>
          <p:nvPr/>
        </p:nvSpPr>
        <p:spPr>
          <a:xfrm>
            <a:off x="924480" y="4066560"/>
            <a:ext cx="1078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803" name="Oval 37"/>
          <p:cNvSpPr/>
          <p:nvPr/>
        </p:nvSpPr>
        <p:spPr>
          <a:xfrm>
            <a:off x="2462040" y="34668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04" name="TextBox 38"/>
          <p:cNvSpPr/>
          <p:nvPr/>
        </p:nvSpPr>
        <p:spPr>
          <a:xfrm>
            <a:off x="2462040" y="36421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805" name="TextBox 39"/>
          <p:cNvSpPr/>
          <p:nvPr/>
        </p:nvSpPr>
        <p:spPr>
          <a:xfrm>
            <a:off x="2271240" y="4300560"/>
            <a:ext cx="1296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806" name="Straight Connector 40"/>
          <p:cNvCxnSpPr>
            <a:stCxn id="786" idx="5"/>
          </p:cNvCxnSpPr>
          <p:nvPr/>
        </p:nvCxnSpPr>
        <p:spPr>
          <a:xfrm>
            <a:off x="2548800" y="3329640"/>
            <a:ext cx="60120" cy="175680"/>
          </a:xfrm>
          <a:prstGeom prst="straightConnector1">
            <a:avLst/>
          </a:prstGeom>
          <a:ln w="38100">
            <a:solidFill>
              <a:srgbClr val="000000"/>
            </a:solidFill>
            <a:round/>
          </a:ln>
        </p:spPr>
      </p:cxnSp>
      <p:sp>
        <p:nvSpPr>
          <p:cNvPr id="807" name="Oval 41"/>
          <p:cNvSpPr/>
          <p:nvPr/>
        </p:nvSpPr>
        <p:spPr>
          <a:xfrm>
            <a:off x="7056000" y="34077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08" name="TextBox 42"/>
          <p:cNvSpPr/>
          <p:nvPr/>
        </p:nvSpPr>
        <p:spPr>
          <a:xfrm>
            <a:off x="7056000" y="35830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cxnSp>
        <p:nvCxnSpPr>
          <p:cNvPr id="809" name="Straight Connector 43"/>
          <p:cNvCxnSpPr>
            <a:stCxn id="795" idx="5"/>
            <a:endCxn id="807" idx="1"/>
          </p:cNvCxnSpPr>
          <p:nvPr/>
        </p:nvCxnSpPr>
        <p:spPr>
          <a:xfrm>
            <a:off x="7036560" y="3285720"/>
            <a:ext cx="98640" cy="227520"/>
          </a:xfrm>
          <a:prstGeom prst="straightConnector1">
            <a:avLst/>
          </a:prstGeom>
          <a:ln w="38100">
            <a:solidFill>
              <a:srgbClr val="000000"/>
            </a:solidFill>
            <a:round/>
          </a:ln>
        </p:spPr>
      </p:cxnSp>
      <p:sp>
        <p:nvSpPr>
          <p:cNvPr id="810" name="TextBox 44"/>
          <p:cNvSpPr/>
          <p:nvPr/>
        </p:nvSpPr>
        <p:spPr>
          <a:xfrm>
            <a:off x="6455520" y="4275000"/>
            <a:ext cx="1734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811" name="Freeform 50"/>
          <p:cNvSpPr/>
          <p:nvPr/>
        </p:nvSpPr>
        <p:spPr>
          <a:xfrm>
            <a:off x="5844960" y="1680840"/>
            <a:ext cx="1839960" cy="2580840"/>
          </a:xfrm>
          <a:custGeom>
            <a:avLst/>
            <a:gdLst>
              <a:gd name="textAreaLeft" fmla="*/ 0 w 1839960"/>
              <a:gd name="textAreaRight" fmla="*/ 1840320 w 1839960"/>
              <a:gd name="textAreaTop" fmla="*/ 0 h 2580840"/>
              <a:gd name="textAreaBottom" fmla="*/ 2581200 h 2580840"/>
            </a:gdLst>
            <a:ahLst/>
            <a:rect l="textAreaLeft" t="textAreaTop" r="textAreaRight" b="textAreaBottom"/>
            <a:pathLst>
              <a:path w="2453833" h="2581155">
                <a:moveTo>
                  <a:pt x="2430684" y="2233914"/>
                </a:moveTo>
                <a:cubicBezTo>
                  <a:pt x="2347032" y="2331508"/>
                  <a:pt x="2386389" y="2289784"/>
                  <a:pt x="2314937" y="2361236"/>
                </a:cubicBezTo>
                <a:cubicBezTo>
                  <a:pt x="2303362" y="2372811"/>
                  <a:pt x="2293833" y="2386880"/>
                  <a:pt x="2280213" y="2395960"/>
                </a:cubicBezTo>
                <a:lnTo>
                  <a:pt x="2245489" y="2419109"/>
                </a:lnTo>
                <a:cubicBezTo>
                  <a:pt x="2234973" y="2434883"/>
                  <a:pt x="2217518" y="2465985"/>
                  <a:pt x="2199190" y="2476982"/>
                </a:cubicBezTo>
                <a:cubicBezTo>
                  <a:pt x="2188728" y="2483259"/>
                  <a:pt x="2176041" y="2484699"/>
                  <a:pt x="2164466" y="2488557"/>
                </a:cubicBezTo>
                <a:cubicBezTo>
                  <a:pt x="2105813" y="2547212"/>
                  <a:pt x="2181719" y="2478206"/>
                  <a:pt x="2106593" y="2523281"/>
                </a:cubicBezTo>
                <a:cubicBezTo>
                  <a:pt x="2097235" y="2528896"/>
                  <a:pt x="2093204" y="2541551"/>
                  <a:pt x="2083443" y="2546431"/>
                </a:cubicBezTo>
                <a:cubicBezTo>
                  <a:pt x="2061618" y="2557344"/>
                  <a:pt x="2037144" y="2561864"/>
                  <a:pt x="2013995" y="2569580"/>
                </a:cubicBezTo>
                <a:lnTo>
                  <a:pt x="1979271" y="2581155"/>
                </a:lnTo>
                <a:cubicBezTo>
                  <a:pt x="1913681" y="2577297"/>
                  <a:pt x="1847879" y="2576118"/>
                  <a:pt x="1782502" y="2569580"/>
                </a:cubicBezTo>
                <a:cubicBezTo>
                  <a:pt x="1742302" y="2565560"/>
                  <a:pt x="1752044" y="2556788"/>
                  <a:pt x="1724628" y="2534856"/>
                </a:cubicBezTo>
                <a:cubicBezTo>
                  <a:pt x="1713765" y="2526166"/>
                  <a:pt x="1700767" y="2520397"/>
                  <a:pt x="1689904" y="2511707"/>
                </a:cubicBezTo>
                <a:cubicBezTo>
                  <a:pt x="1607440" y="2445735"/>
                  <a:pt x="1738907" y="2536658"/>
                  <a:pt x="1632031" y="2465408"/>
                </a:cubicBezTo>
                <a:cubicBezTo>
                  <a:pt x="1624314" y="2453833"/>
                  <a:pt x="1617571" y="2441547"/>
                  <a:pt x="1608881" y="2430684"/>
                </a:cubicBezTo>
                <a:cubicBezTo>
                  <a:pt x="1580174" y="2394800"/>
                  <a:pt x="1586332" y="2420307"/>
                  <a:pt x="1562583" y="2372810"/>
                </a:cubicBezTo>
                <a:cubicBezTo>
                  <a:pt x="1557127" y="2361897"/>
                  <a:pt x="1556464" y="2348999"/>
                  <a:pt x="1551008" y="2338086"/>
                </a:cubicBezTo>
                <a:cubicBezTo>
                  <a:pt x="1544787" y="2325644"/>
                  <a:pt x="1534080" y="2315804"/>
                  <a:pt x="1527859" y="2303362"/>
                </a:cubicBezTo>
                <a:cubicBezTo>
                  <a:pt x="1519556" y="2286756"/>
                  <a:pt x="1508418" y="2237175"/>
                  <a:pt x="1504709" y="2222339"/>
                </a:cubicBezTo>
                <a:cubicBezTo>
                  <a:pt x="1489503" y="2085474"/>
                  <a:pt x="1484270" y="2091721"/>
                  <a:pt x="1504709" y="1921398"/>
                </a:cubicBezTo>
                <a:cubicBezTo>
                  <a:pt x="1508500" y="1889809"/>
                  <a:pt x="1521620" y="1859998"/>
                  <a:pt x="1527859" y="1828800"/>
                </a:cubicBezTo>
                <a:lnTo>
                  <a:pt x="1539433" y="1770927"/>
                </a:lnTo>
                <a:cubicBezTo>
                  <a:pt x="1535575" y="1751636"/>
                  <a:pt x="1541770" y="1726964"/>
                  <a:pt x="1527859" y="1713053"/>
                </a:cubicBezTo>
                <a:cubicBezTo>
                  <a:pt x="1519232" y="1704426"/>
                  <a:pt x="1501762" y="1716001"/>
                  <a:pt x="1493135" y="1724628"/>
                </a:cubicBezTo>
                <a:cubicBezTo>
                  <a:pt x="1484508" y="1733255"/>
                  <a:pt x="1490187" y="1750725"/>
                  <a:pt x="1481560" y="1759352"/>
                </a:cubicBezTo>
                <a:cubicBezTo>
                  <a:pt x="1472933" y="1767979"/>
                  <a:pt x="1458411" y="1767069"/>
                  <a:pt x="1446836" y="1770927"/>
                </a:cubicBezTo>
                <a:cubicBezTo>
                  <a:pt x="1439119" y="1778643"/>
                  <a:pt x="1433044" y="1788461"/>
                  <a:pt x="1423686" y="1794076"/>
                </a:cubicBezTo>
                <a:cubicBezTo>
                  <a:pt x="1413224" y="1800353"/>
                  <a:pt x="1401163" y="1805651"/>
                  <a:pt x="1388962" y="1805651"/>
                </a:cubicBezTo>
                <a:cubicBezTo>
                  <a:pt x="1307848" y="1805651"/>
                  <a:pt x="1226917" y="1797934"/>
                  <a:pt x="1145894" y="1794076"/>
                </a:cubicBezTo>
                <a:cubicBezTo>
                  <a:pt x="1058612" y="1764981"/>
                  <a:pt x="1162816" y="1807613"/>
                  <a:pt x="1088021" y="1747777"/>
                </a:cubicBezTo>
                <a:cubicBezTo>
                  <a:pt x="1078494" y="1740155"/>
                  <a:pt x="1064872" y="1740061"/>
                  <a:pt x="1053297" y="1736203"/>
                </a:cubicBezTo>
                <a:cubicBezTo>
                  <a:pt x="1045580" y="1728486"/>
                  <a:pt x="1038877" y="1719601"/>
                  <a:pt x="1030147" y="1713053"/>
                </a:cubicBezTo>
                <a:cubicBezTo>
                  <a:pt x="1007889" y="1696360"/>
                  <a:pt x="980372" y="1686428"/>
                  <a:pt x="960699" y="1666755"/>
                </a:cubicBezTo>
                <a:lnTo>
                  <a:pt x="914400" y="1620456"/>
                </a:lnTo>
                <a:cubicBezTo>
                  <a:pt x="881613" y="1522090"/>
                  <a:pt x="927340" y="1642024"/>
                  <a:pt x="879676" y="1562582"/>
                </a:cubicBezTo>
                <a:cubicBezTo>
                  <a:pt x="869000" y="1544789"/>
                  <a:pt x="859016" y="1482427"/>
                  <a:pt x="856527" y="1469985"/>
                </a:cubicBezTo>
                <a:cubicBezTo>
                  <a:pt x="860385" y="1381246"/>
                  <a:pt x="858962" y="1292119"/>
                  <a:pt x="868102" y="1203767"/>
                </a:cubicBezTo>
                <a:cubicBezTo>
                  <a:pt x="870613" y="1179495"/>
                  <a:pt x="891251" y="1134319"/>
                  <a:pt x="891251" y="1134319"/>
                </a:cubicBezTo>
                <a:cubicBezTo>
                  <a:pt x="889245" y="1120278"/>
                  <a:pt x="883252" y="1043821"/>
                  <a:pt x="868102" y="1018572"/>
                </a:cubicBezTo>
                <a:cubicBezTo>
                  <a:pt x="862487" y="1009214"/>
                  <a:pt x="852669" y="1003139"/>
                  <a:pt x="844952" y="995423"/>
                </a:cubicBezTo>
                <a:cubicBezTo>
                  <a:pt x="841094" y="983848"/>
                  <a:pt x="842005" y="969326"/>
                  <a:pt x="833378" y="960699"/>
                </a:cubicBezTo>
                <a:cubicBezTo>
                  <a:pt x="824751" y="952072"/>
                  <a:pt x="809116" y="955401"/>
                  <a:pt x="798654" y="949124"/>
                </a:cubicBezTo>
                <a:cubicBezTo>
                  <a:pt x="789296" y="943509"/>
                  <a:pt x="783221" y="933691"/>
                  <a:pt x="775504" y="925975"/>
                </a:cubicBezTo>
                <a:cubicBezTo>
                  <a:pt x="752355" y="933691"/>
                  <a:pt x="723310" y="931869"/>
                  <a:pt x="706056" y="949124"/>
                </a:cubicBezTo>
                <a:cubicBezTo>
                  <a:pt x="669618" y="985564"/>
                  <a:pt x="684394" y="977690"/>
                  <a:pt x="613459" y="995423"/>
                </a:cubicBezTo>
                <a:lnTo>
                  <a:pt x="520861" y="1018572"/>
                </a:lnTo>
                <a:cubicBezTo>
                  <a:pt x="459129" y="1014714"/>
                  <a:pt x="396951" y="1015355"/>
                  <a:pt x="335666" y="1006998"/>
                </a:cubicBezTo>
                <a:cubicBezTo>
                  <a:pt x="253551" y="995801"/>
                  <a:pt x="286219" y="988062"/>
                  <a:pt x="231494" y="960699"/>
                </a:cubicBezTo>
                <a:cubicBezTo>
                  <a:pt x="220581" y="955243"/>
                  <a:pt x="208345" y="952982"/>
                  <a:pt x="196770" y="949124"/>
                </a:cubicBezTo>
                <a:cubicBezTo>
                  <a:pt x="192912" y="937549"/>
                  <a:pt x="192817" y="923927"/>
                  <a:pt x="185195" y="914400"/>
                </a:cubicBezTo>
                <a:cubicBezTo>
                  <a:pt x="176505" y="903537"/>
                  <a:pt x="161033" y="900304"/>
                  <a:pt x="150471" y="891251"/>
                </a:cubicBezTo>
                <a:cubicBezTo>
                  <a:pt x="133900" y="877047"/>
                  <a:pt x="116279" y="863112"/>
                  <a:pt x="104172" y="844952"/>
                </a:cubicBezTo>
                <a:cubicBezTo>
                  <a:pt x="88739" y="821803"/>
                  <a:pt x="66672" y="801898"/>
                  <a:pt x="57874" y="775504"/>
                </a:cubicBezTo>
                <a:cubicBezTo>
                  <a:pt x="50157" y="752355"/>
                  <a:pt x="48259" y="726359"/>
                  <a:pt x="34724" y="706056"/>
                </a:cubicBezTo>
                <a:cubicBezTo>
                  <a:pt x="4807" y="661180"/>
                  <a:pt x="15974" y="684529"/>
                  <a:pt x="0" y="636608"/>
                </a:cubicBezTo>
                <a:cubicBezTo>
                  <a:pt x="6967" y="518170"/>
                  <a:pt x="-3019" y="480769"/>
                  <a:pt x="23150" y="393539"/>
                </a:cubicBezTo>
                <a:cubicBezTo>
                  <a:pt x="30162" y="370167"/>
                  <a:pt x="32764" y="344394"/>
                  <a:pt x="46299" y="324091"/>
                </a:cubicBezTo>
                <a:cubicBezTo>
                  <a:pt x="54015" y="312516"/>
                  <a:pt x="63227" y="301809"/>
                  <a:pt x="69448" y="289367"/>
                </a:cubicBezTo>
                <a:cubicBezTo>
                  <a:pt x="97402" y="233460"/>
                  <a:pt x="57213" y="270516"/>
                  <a:pt x="115747" y="231494"/>
                </a:cubicBezTo>
                <a:cubicBezTo>
                  <a:pt x="141002" y="155732"/>
                  <a:pt x="105926" y="230092"/>
                  <a:pt x="162046" y="185195"/>
                </a:cubicBezTo>
                <a:cubicBezTo>
                  <a:pt x="236838" y="125360"/>
                  <a:pt x="132639" y="167990"/>
                  <a:pt x="219919" y="138896"/>
                </a:cubicBezTo>
                <a:cubicBezTo>
                  <a:pt x="262742" y="96075"/>
                  <a:pt x="233990" y="121799"/>
                  <a:pt x="312517" y="69448"/>
                </a:cubicBezTo>
                <a:lnTo>
                  <a:pt x="347241" y="46299"/>
                </a:lnTo>
                <a:cubicBezTo>
                  <a:pt x="358816" y="38583"/>
                  <a:pt x="368768" y="27549"/>
                  <a:pt x="381965" y="23150"/>
                </a:cubicBezTo>
                <a:lnTo>
                  <a:pt x="451413" y="0"/>
                </a:lnTo>
                <a:cubicBezTo>
                  <a:pt x="551727" y="3858"/>
                  <a:pt x="652976" y="-2622"/>
                  <a:pt x="752355" y="11575"/>
                </a:cubicBezTo>
                <a:cubicBezTo>
                  <a:pt x="766126" y="13542"/>
                  <a:pt x="766451" y="35737"/>
                  <a:pt x="775504" y="46299"/>
                </a:cubicBezTo>
                <a:cubicBezTo>
                  <a:pt x="789708" y="62870"/>
                  <a:pt x="809696" y="74438"/>
                  <a:pt x="821803" y="92598"/>
                </a:cubicBezTo>
                <a:cubicBezTo>
                  <a:pt x="851005" y="136402"/>
                  <a:pt x="835115" y="117486"/>
                  <a:pt x="868102" y="150471"/>
                </a:cubicBezTo>
                <a:cubicBezTo>
                  <a:pt x="900889" y="248837"/>
                  <a:pt x="855162" y="128903"/>
                  <a:pt x="902826" y="208345"/>
                </a:cubicBezTo>
                <a:cubicBezTo>
                  <a:pt x="909103" y="218807"/>
                  <a:pt x="910542" y="231494"/>
                  <a:pt x="914400" y="243069"/>
                </a:cubicBezTo>
                <a:cubicBezTo>
                  <a:pt x="918258" y="273935"/>
                  <a:pt x="920861" y="304983"/>
                  <a:pt x="925975" y="335666"/>
                </a:cubicBezTo>
                <a:cubicBezTo>
                  <a:pt x="939111" y="414482"/>
                  <a:pt x="944891" y="434479"/>
                  <a:pt x="960699" y="497712"/>
                </a:cubicBezTo>
                <a:cubicBezTo>
                  <a:pt x="964557" y="571018"/>
                  <a:pt x="965628" y="644525"/>
                  <a:pt x="972274" y="717631"/>
                </a:cubicBezTo>
                <a:cubicBezTo>
                  <a:pt x="976090" y="759606"/>
                  <a:pt x="985246" y="746502"/>
                  <a:pt x="1006998" y="775504"/>
                </a:cubicBezTo>
                <a:cubicBezTo>
                  <a:pt x="1023691" y="797762"/>
                  <a:pt x="1037864" y="821803"/>
                  <a:pt x="1053297" y="844952"/>
                </a:cubicBezTo>
                <a:cubicBezTo>
                  <a:pt x="1076446" y="879675"/>
                  <a:pt x="1072588" y="883535"/>
                  <a:pt x="1111170" y="902826"/>
                </a:cubicBezTo>
                <a:cubicBezTo>
                  <a:pt x="1122083" y="908282"/>
                  <a:pt x="1133712" y="913723"/>
                  <a:pt x="1145894" y="914400"/>
                </a:cubicBezTo>
                <a:cubicBezTo>
                  <a:pt x="1273078" y="921466"/>
                  <a:pt x="1400537" y="922117"/>
                  <a:pt x="1527859" y="925975"/>
                </a:cubicBezTo>
                <a:cubicBezTo>
                  <a:pt x="1539434" y="929833"/>
                  <a:pt x="1550852" y="934198"/>
                  <a:pt x="1562583" y="937550"/>
                </a:cubicBezTo>
                <a:cubicBezTo>
                  <a:pt x="1577879" y="941920"/>
                  <a:pt x="1594653" y="942010"/>
                  <a:pt x="1608881" y="949124"/>
                </a:cubicBezTo>
                <a:cubicBezTo>
                  <a:pt x="1631791" y="960579"/>
                  <a:pt x="1638822" y="990640"/>
                  <a:pt x="1655180" y="1006998"/>
                </a:cubicBezTo>
                <a:cubicBezTo>
                  <a:pt x="1665017" y="1016835"/>
                  <a:pt x="1679342" y="1021094"/>
                  <a:pt x="1689904" y="1030147"/>
                </a:cubicBezTo>
                <a:cubicBezTo>
                  <a:pt x="1706475" y="1044351"/>
                  <a:pt x="1736203" y="1076446"/>
                  <a:pt x="1736203" y="1076446"/>
                </a:cubicBezTo>
                <a:cubicBezTo>
                  <a:pt x="1775103" y="1193143"/>
                  <a:pt x="1715751" y="1012131"/>
                  <a:pt x="1759352" y="1157469"/>
                </a:cubicBezTo>
                <a:cubicBezTo>
                  <a:pt x="1801623" y="1298374"/>
                  <a:pt x="1767398" y="1166499"/>
                  <a:pt x="1794076" y="1273215"/>
                </a:cubicBezTo>
                <a:cubicBezTo>
                  <a:pt x="1797934" y="1350380"/>
                  <a:pt x="1796795" y="1427957"/>
                  <a:pt x="1805651" y="1504709"/>
                </a:cubicBezTo>
                <a:cubicBezTo>
                  <a:pt x="1808448" y="1528950"/>
                  <a:pt x="1808497" y="1560621"/>
                  <a:pt x="1828800" y="1574157"/>
                </a:cubicBezTo>
                <a:cubicBezTo>
                  <a:pt x="1872604" y="1603360"/>
                  <a:pt x="1853687" y="1587471"/>
                  <a:pt x="1886674" y="1620456"/>
                </a:cubicBezTo>
                <a:cubicBezTo>
                  <a:pt x="2056253" y="1592193"/>
                  <a:pt x="1978995" y="1591485"/>
                  <a:pt x="2118167" y="1608881"/>
                </a:cubicBezTo>
                <a:cubicBezTo>
                  <a:pt x="2129742" y="1612739"/>
                  <a:pt x="2142429" y="1614179"/>
                  <a:pt x="2152891" y="1620456"/>
                </a:cubicBezTo>
                <a:cubicBezTo>
                  <a:pt x="2162249" y="1626071"/>
                  <a:pt x="2166280" y="1638725"/>
                  <a:pt x="2176041" y="1643605"/>
                </a:cubicBezTo>
                <a:cubicBezTo>
                  <a:pt x="2197866" y="1654518"/>
                  <a:pt x="2245489" y="1666755"/>
                  <a:pt x="2245489" y="1666755"/>
                </a:cubicBezTo>
                <a:cubicBezTo>
                  <a:pt x="2253205" y="1678330"/>
                  <a:pt x="2259948" y="1690616"/>
                  <a:pt x="2268638" y="1701479"/>
                </a:cubicBezTo>
                <a:cubicBezTo>
                  <a:pt x="2275455" y="1710000"/>
                  <a:pt x="2285240" y="1715898"/>
                  <a:pt x="2291788" y="1724628"/>
                </a:cubicBezTo>
                <a:cubicBezTo>
                  <a:pt x="2370320" y="1829336"/>
                  <a:pt x="2308144" y="1764134"/>
                  <a:pt x="2361236" y="1817226"/>
                </a:cubicBezTo>
                <a:cubicBezTo>
                  <a:pt x="2387836" y="1897027"/>
                  <a:pt x="2367130" y="1869420"/>
                  <a:pt x="2407535" y="1909823"/>
                </a:cubicBezTo>
                <a:cubicBezTo>
                  <a:pt x="2425028" y="1979801"/>
                  <a:pt x="2414076" y="1941021"/>
                  <a:pt x="2442259" y="2025570"/>
                </a:cubicBezTo>
                <a:cubicBezTo>
                  <a:pt x="2446117" y="2037145"/>
                  <a:pt x="2453833" y="2048093"/>
                  <a:pt x="2453833" y="2060294"/>
                </a:cubicBezTo>
                <a:lnTo>
                  <a:pt x="2430684" y="2233914"/>
                </a:ln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812" name="Rectangle 1"/>
          <p:cNvSpPr/>
          <p:nvPr/>
        </p:nvSpPr>
        <p:spPr>
          <a:xfrm>
            <a:off x="6255720" y="4673160"/>
            <a:ext cx="158004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b. Rotate left</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3"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14"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815" name="TextBox 4"/>
          <p:cNvSpPr/>
          <p:nvPr/>
        </p:nvSpPr>
        <p:spPr>
          <a:xfrm>
            <a:off x="3517560" y="757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816"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817"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18"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819" name="TextBox 8"/>
          <p:cNvSpPr/>
          <p:nvPr/>
        </p:nvSpPr>
        <p:spPr>
          <a:xfrm>
            <a:off x="6468480" y="193500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820" name="Straight Connector 9"/>
          <p:cNvCxnSpPr>
            <a:stCxn id="813" idx="6"/>
          </p:cNvCxnSpPr>
          <p:nvPr/>
        </p:nvCxnSpPr>
        <p:spPr>
          <a:xfrm>
            <a:off x="4841640" y="1533600"/>
            <a:ext cx="1115280" cy="535680"/>
          </a:xfrm>
          <a:prstGeom prst="straightConnector1">
            <a:avLst/>
          </a:prstGeom>
          <a:ln w="38100">
            <a:solidFill>
              <a:srgbClr val="000000"/>
            </a:solidFill>
            <a:round/>
          </a:ln>
        </p:spPr>
      </p:cxnSp>
      <p:sp>
        <p:nvSpPr>
          <p:cNvPr id="821" name="PlaceHolder 1"/>
          <p:cNvSpPr>
            <a:spLocks noGrp="1"/>
          </p:cNvSpPr>
          <p:nvPr>
            <p:ph type="ftr" idx="42"/>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822" name="PlaceHolder 2"/>
          <p:cNvSpPr>
            <a:spLocks noGrp="1"/>
          </p:cNvSpPr>
          <p:nvPr>
            <p:ph type="sldNum" idx="43"/>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A8A5FE30-495E-467B-BA47-D4CE99BC4AE5}"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823"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24"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825" name="TextBox 15"/>
          <p:cNvSpPr/>
          <p:nvPr/>
        </p:nvSpPr>
        <p:spPr>
          <a:xfrm>
            <a:off x="1576800" y="1965600"/>
            <a:ext cx="1269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sp>
        <p:nvSpPr>
          <p:cNvPr id="826"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27"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828" name="Straight Connector 18"/>
          <p:cNvCxnSpPr>
            <a:stCxn id="823" idx="3"/>
          </p:cNvCxnSpPr>
          <p:nvPr/>
        </p:nvCxnSpPr>
        <p:spPr>
          <a:xfrm flipH="1">
            <a:off x="2511000" y="2508120"/>
            <a:ext cx="327240" cy="268200"/>
          </a:xfrm>
          <a:prstGeom prst="straightConnector1">
            <a:avLst/>
          </a:prstGeom>
          <a:ln w="38100">
            <a:solidFill>
              <a:srgbClr val="000000"/>
            </a:solidFill>
            <a:round/>
          </a:ln>
        </p:spPr>
      </p:cxnSp>
      <p:sp>
        <p:nvSpPr>
          <p:cNvPr id="829" name="TextBox 22"/>
          <p:cNvSpPr/>
          <p:nvPr/>
        </p:nvSpPr>
        <p:spPr>
          <a:xfrm>
            <a:off x="914400" y="2690640"/>
            <a:ext cx="1324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830"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31"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832" name="Straight Connector 25"/>
          <p:cNvCxnSpPr/>
          <p:nvPr/>
        </p:nvCxnSpPr>
        <p:spPr>
          <a:xfrm flipH="1">
            <a:off x="3256920" y="1653480"/>
            <a:ext cx="1082520" cy="465840"/>
          </a:xfrm>
          <a:prstGeom prst="straightConnector1">
            <a:avLst/>
          </a:prstGeom>
          <a:ln w="38100">
            <a:solidFill>
              <a:srgbClr val="000000"/>
            </a:solidFill>
            <a:round/>
          </a:ln>
        </p:spPr>
      </p:cxnSp>
      <p:sp>
        <p:nvSpPr>
          <p:cNvPr id="833" name="TextBox 26"/>
          <p:cNvSpPr/>
          <p:nvPr/>
        </p:nvSpPr>
        <p:spPr>
          <a:xfrm>
            <a:off x="3213000" y="3462120"/>
            <a:ext cx="1511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834" name="Straight Connector 27"/>
          <p:cNvCxnSpPr>
            <a:endCxn id="830" idx="1"/>
          </p:cNvCxnSpPr>
          <p:nvPr/>
        </p:nvCxnSpPr>
        <p:spPr>
          <a:xfrm>
            <a:off x="3142080" y="2574360"/>
            <a:ext cx="229320" cy="316440"/>
          </a:xfrm>
          <a:prstGeom prst="straightConnector1">
            <a:avLst/>
          </a:prstGeom>
          <a:ln w="38100">
            <a:solidFill>
              <a:srgbClr val="000000"/>
            </a:solidFill>
            <a:round/>
          </a:ln>
        </p:spPr>
      </p:cxnSp>
      <p:sp>
        <p:nvSpPr>
          <p:cNvPr id="835"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36"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837" name="TextBox 31"/>
          <p:cNvSpPr/>
          <p:nvPr/>
        </p:nvSpPr>
        <p:spPr>
          <a:xfrm>
            <a:off x="6590160" y="3373920"/>
            <a:ext cx="1486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838" name="Straight Connector 32"/>
          <p:cNvCxnSpPr>
            <a:endCxn id="835" idx="1"/>
          </p:cNvCxnSpPr>
          <p:nvPr/>
        </p:nvCxnSpPr>
        <p:spPr>
          <a:xfrm>
            <a:off x="6425640" y="2460600"/>
            <a:ext cx="229320" cy="316080"/>
          </a:xfrm>
          <a:prstGeom prst="straightConnector1">
            <a:avLst/>
          </a:prstGeom>
          <a:ln w="38100">
            <a:solidFill>
              <a:srgbClr val="000000"/>
            </a:solidFill>
            <a:round/>
          </a:ln>
        </p:spPr>
      </p:cxnSp>
      <p:sp>
        <p:nvSpPr>
          <p:cNvPr id="839"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40"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841" name="Straight Connector 35"/>
          <p:cNvCxnSpPr/>
          <p:nvPr/>
        </p:nvCxnSpPr>
        <p:spPr>
          <a:xfrm flipH="1">
            <a:off x="1996560" y="3259800"/>
            <a:ext cx="147240" cy="149400"/>
          </a:xfrm>
          <a:prstGeom prst="straightConnector1">
            <a:avLst/>
          </a:prstGeom>
          <a:ln w="38100">
            <a:solidFill>
              <a:srgbClr val="000000"/>
            </a:solidFill>
            <a:round/>
          </a:ln>
        </p:spPr>
      </p:cxnSp>
      <p:sp>
        <p:nvSpPr>
          <p:cNvPr id="842" name="TextBox 36"/>
          <p:cNvSpPr/>
          <p:nvPr/>
        </p:nvSpPr>
        <p:spPr>
          <a:xfrm>
            <a:off x="685800" y="3998160"/>
            <a:ext cx="1383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843" name="Oval 37"/>
          <p:cNvSpPr/>
          <p:nvPr/>
        </p:nvSpPr>
        <p:spPr>
          <a:xfrm>
            <a:off x="2462040" y="34668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44" name="TextBox 38"/>
          <p:cNvSpPr/>
          <p:nvPr/>
        </p:nvSpPr>
        <p:spPr>
          <a:xfrm>
            <a:off x="2462040" y="36421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845" name="TextBox 39"/>
          <p:cNvSpPr/>
          <p:nvPr/>
        </p:nvSpPr>
        <p:spPr>
          <a:xfrm>
            <a:off x="2265840" y="4202640"/>
            <a:ext cx="1391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846" name="Straight Connector 40"/>
          <p:cNvCxnSpPr>
            <a:stCxn id="826" idx="5"/>
          </p:cNvCxnSpPr>
          <p:nvPr/>
        </p:nvCxnSpPr>
        <p:spPr>
          <a:xfrm>
            <a:off x="2548800" y="3329640"/>
            <a:ext cx="60120" cy="175680"/>
          </a:xfrm>
          <a:prstGeom prst="straightConnector1">
            <a:avLst/>
          </a:prstGeom>
          <a:ln w="38100">
            <a:solidFill>
              <a:srgbClr val="000000"/>
            </a:solidFill>
            <a:round/>
          </a:ln>
        </p:spPr>
      </p:cxnSp>
      <p:sp>
        <p:nvSpPr>
          <p:cNvPr id="847"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48"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849" name="Straight Connector 43"/>
          <p:cNvCxnSpPr>
            <a:stCxn id="817" idx="3"/>
          </p:cNvCxnSpPr>
          <p:nvPr/>
        </p:nvCxnSpPr>
        <p:spPr>
          <a:xfrm flipH="1">
            <a:off x="5901120" y="2508120"/>
            <a:ext cx="102600" cy="192240"/>
          </a:xfrm>
          <a:prstGeom prst="straightConnector1">
            <a:avLst/>
          </a:prstGeom>
          <a:ln w="38100">
            <a:solidFill>
              <a:srgbClr val="000000"/>
            </a:solidFill>
            <a:round/>
          </a:ln>
        </p:spPr>
      </p:cxnSp>
      <p:sp>
        <p:nvSpPr>
          <p:cNvPr id="850" name="TextBox 44"/>
          <p:cNvSpPr/>
          <p:nvPr/>
        </p:nvSpPr>
        <p:spPr>
          <a:xfrm>
            <a:off x="4715280" y="3413160"/>
            <a:ext cx="1368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52"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853" name="TextBox 4"/>
          <p:cNvSpPr/>
          <p:nvPr/>
        </p:nvSpPr>
        <p:spPr>
          <a:xfrm>
            <a:off x="3562200" y="726840"/>
            <a:ext cx="1685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854" name="TextBox 5"/>
          <p:cNvSpPr/>
          <p:nvPr/>
        </p:nvSpPr>
        <p:spPr>
          <a:xfrm>
            <a:off x="2603880" y="541080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855"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56"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857" name="TextBox 8"/>
          <p:cNvSpPr/>
          <p:nvPr/>
        </p:nvSpPr>
        <p:spPr>
          <a:xfrm>
            <a:off x="6468480" y="193500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858" name="Straight Connector 9"/>
          <p:cNvCxnSpPr>
            <a:stCxn id="851" idx="6"/>
          </p:cNvCxnSpPr>
          <p:nvPr/>
        </p:nvCxnSpPr>
        <p:spPr>
          <a:xfrm>
            <a:off x="4841640" y="1533600"/>
            <a:ext cx="1115280" cy="535680"/>
          </a:xfrm>
          <a:prstGeom prst="straightConnector1">
            <a:avLst/>
          </a:prstGeom>
          <a:ln w="38100">
            <a:solidFill>
              <a:srgbClr val="000000"/>
            </a:solidFill>
            <a:round/>
          </a:ln>
        </p:spPr>
      </p:cxnSp>
      <p:sp>
        <p:nvSpPr>
          <p:cNvPr id="859" name="PlaceHolder 1"/>
          <p:cNvSpPr>
            <a:spLocks noGrp="1"/>
          </p:cNvSpPr>
          <p:nvPr>
            <p:ph type="ftr" idx="44"/>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860" name="PlaceHolder 2"/>
          <p:cNvSpPr>
            <a:spLocks noGrp="1"/>
          </p:cNvSpPr>
          <p:nvPr>
            <p:ph type="sldNum" idx="45"/>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8805D311-55A9-4936-BF4E-1D3C97A72C53}"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861"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62"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863" name="TextBox 15"/>
          <p:cNvSpPr/>
          <p:nvPr/>
        </p:nvSpPr>
        <p:spPr>
          <a:xfrm>
            <a:off x="2049840" y="17823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3-1=2</a:t>
            </a:r>
            <a:endParaRPr b="0" lang="en-US" sz="1800" spc="-1" strike="noStrike">
              <a:solidFill>
                <a:srgbClr val="000000"/>
              </a:solidFill>
              <a:latin typeface="FreeSans"/>
            </a:endParaRPr>
          </a:p>
        </p:txBody>
      </p:sp>
      <p:sp>
        <p:nvSpPr>
          <p:cNvPr id="864"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65"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866" name="Straight Connector 18"/>
          <p:cNvCxnSpPr>
            <a:stCxn id="861" idx="3"/>
          </p:cNvCxnSpPr>
          <p:nvPr/>
        </p:nvCxnSpPr>
        <p:spPr>
          <a:xfrm flipH="1">
            <a:off x="2511000" y="2508120"/>
            <a:ext cx="327240" cy="268200"/>
          </a:xfrm>
          <a:prstGeom prst="straightConnector1">
            <a:avLst/>
          </a:prstGeom>
          <a:ln w="38100">
            <a:solidFill>
              <a:srgbClr val="000000"/>
            </a:solidFill>
            <a:round/>
          </a:ln>
        </p:spPr>
      </p:cxnSp>
      <p:sp>
        <p:nvSpPr>
          <p:cNvPr id="867" name="TextBox 22"/>
          <p:cNvSpPr/>
          <p:nvPr/>
        </p:nvSpPr>
        <p:spPr>
          <a:xfrm>
            <a:off x="824400" y="2675520"/>
            <a:ext cx="1497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1-2=-1</a:t>
            </a:r>
            <a:endParaRPr b="0" lang="en-US" sz="1800" spc="-1" strike="noStrike">
              <a:solidFill>
                <a:srgbClr val="000000"/>
              </a:solidFill>
              <a:latin typeface="FreeSans"/>
            </a:endParaRPr>
          </a:p>
        </p:txBody>
      </p:sp>
      <p:sp>
        <p:nvSpPr>
          <p:cNvPr id="868"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69"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870" name="Straight Connector 25"/>
          <p:cNvCxnSpPr/>
          <p:nvPr/>
        </p:nvCxnSpPr>
        <p:spPr>
          <a:xfrm flipH="1">
            <a:off x="3256920" y="1653480"/>
            <a:ext cx="1082520" cy="465840"/>
          </a:xfrm>
          <a:prstGeom prst="straightConnector1">
            <a:avLst/>
          </a:prstGeom>
          <a:ln w="38100">
            <a:solidFill>
              <a:srgbClr val="000000"/>
            </a:solidFill>
            <a:round/>
          </a:ln>
        </p:spPr>
      </p:cxnSp>
      <p:sp>
        <p:nvSpPr>
          <p:cNvPr id="871" name="TextBox 26"/>
          <p:cNvSpPr/>
          <p:nvPr/>
        </p:nvSpPr>
        <p:spPr>
          <a:xfrm>
            <a:off x="3142440" y="2530440"/>
            <a:ext cx="1815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872" name="Straight Connector 27"/>
          <p:cNvCxnSpPr>
            <a:endCxn id="868" idx="1"/>
          </p:cNvCxnSpPr>
          <p:nvPr/>
        </p:nvCxnSpPr>
        <p:spPr>
          <a:xfrm>
            <a:off x="3142080" y="2574360"/>
            <a:ext cx="229320" cy="316440"/>
          </a:xfrm>
          <a:prstGeom prst="straightConnector1">
            <a:avLst/>
          </a:prstGeom>
          <a:ln w="38100">
            <a:solidFill>
              <a:srgbClr val="000000"/>
            </a:solidFill>
            <a:round/>
          </a:ln>
        </p:spPr>
      </p:cxnSp>
      <p:sp>
        <p:nvSpPr>
          <p:cNvPr id="873" name="TextBox 28"/>
          <p:cNvSpPr/>
          <p:nvPr/>
        </p:nvSpPr>
        <p:spPr>
          <a:xfrm>
            <a:off x="468000" y="721800"/>
            <a:ext cx="22104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Step-10: </a:t>
            </a:r>
            <a:r>
              <a:rPr b="1" lang="en-US" sz="2000" spc="-1" strike="noStrike">
                <a:solidFill>
                  <a:srgbClr val="000000"/>
                </a:solidFill>
                <a:latin typeface="Calibri"/>
              </a:rPr>
              <a:t>Insert 4</a:t>
            </a:r>
            <a:endParaRPr b="0" lang="en-US" sz="2000" spc="-1" strike="noStrike">
              <a:solidFill>
                <a:srgbClr val="000000"/>
              </a:solidFill>
              <a:latin typeface="FreeSans"/>
            </a:endParaRPr>
          </a:p>
        </p:txBody>
      </p:sp>
      <p:sp>
        <p:nvSpPr>
          <p:cNvPr id="874"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75"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876" name="TextBox 31"/>
          <p:cNvSpPr/>
          <p:nvPr/>
        </p:nvSpPr>
        <p:spPr>
          <a:xfrm>
            <a:off x="6426000" y="3457800"/>
            <a:ext cx="15627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877" name="Straight Connector 32"/>
          <p:cNvCxnSpPr>
            <a:endCxn id="874" idx="1"/>
          </p:cNvCxnSpPr>
          <p:nvPr/>
        </p:nvCxnSpPr>
        <p:spPr>
          <a:xfrm>
            <a:off x="6425640" y="2460600"/>
            <a:ext cx="229320" cy="316080"/>
          </a:xfrm>
          <a:prstGeom prst="straightConnector1">
            <a:avLst/>
          </a:prstGeom>
          <a:ln w="38100">
            <a:solidFill>
              <a:srgbClr val="000000"/>
            </a:solidFill>
            <a:round/>
          </a:ln>
        </p:spPr>
      </p:cxnSp>
      <p:sp>
        <p:nvSpPr>
          <p:cNvPr id="878"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79"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880" name="Straight Connector 35"/>
          <p:cNvCxnSpPr/>
          <p:nvPr/>
        </p:nvCxnSpPr>
        <p:spPr>
          <a:xfrm flipH="1">
            <a:off x="1996560" y="3259800"/>
            <a:ext cx="147240" cy="149400"/>
          </a:xfrm>
          <a:prstGeom prst="straightConnector1">
            <a:avLst/>
          </a:prstGeom>
          <a:ln w="38100">
            <a:solidFill>
              <a:srgbClr val="000000"/>
            </a:solidFill>
            <a:round/>
          </a:ln>
        </p:spPr>
      </p:cxnSp>
      <p:sp>
        <p:nvSpPr>
          <p:cNvPr id="881" name="TextBox 36"/>
          <p:cNvSpPr/>
          <p:nvPr/>
        </p:nvSpPr>
        <p:spPr>
          <a:xfrm>
            <a:off x="824400" y="3998160"/>
            <a:ext cx="1244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882" name="Oval 37"/>
          <p:cNvSpPr/>
          <p:nvPr/>
        </p:nvSpPr>
        <p:spPr>
          <a:xfrm>
            <a:off x="2462040" y="34668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83" name="TextBox 38"/>
          <p:cNvSpPr/>
          <p:nvPr/>
        </p:nvSpPr>
        <p:spPr>
          <a:xfrm>
            <a:off x="2462040" y="36421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884" name="TextBox 39"/>
          <p:cNvSpPr/>
          <p:nvPr/>
        </p:nvSpPr>
        <p:spPr>
          <a:xfrm>
            <a:off x="2732040" y="3748320"/>
            <a:ext cx="14270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cxnSp>
        <p:nvCxnSpPr>
          <p:cNvPr id="885" name="Straight Connector 40"/>
          <p:cNvCxnSpPr>
            <a:stCxn id="864" idx="5"/>
          </p:cNvCxnSpPr>
          <p:nvPr/>
        </p:nvCxnSpPr>
        <p:spPr>
          <a:xfrm>
            <a:off x="2548800" y="3329640"/>
            <a:ext cx="60120" cy="175680"/>
          </a:xfrm>
          <a:prstGeom prst="straightConnector1">
            <a:avLst/>
          </a:prstGeom>
          <a:ln w="38100">
            <a:solidFill>
              <a:srgbClr val="000000"/>
            </a:solidFill>
            <a:round/>
          </a:ln>
        </p:spPr>
      </p:cxnSp>
      <p:sp>
        <p:nvSpPr>
          <p:cNvPr id="886"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87"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888" name="Straight Connector 43"/>
          <p:cNvCxnSpPr>
            <a:stCxn id="855" idx="3"/>
          </p:cNvCxnSpPr>
          <p:nvPr/>
        </p:nvCxnSpPr>
        <p:spPr>
          <a:xfrm flipH="1">
            <a:off x="5901120" y="2508120"/>
            <a:ext cx="102600" cy="192240"/>
          </a:xfrm>
          <a:prstGeom prst="straightConnector1">
            <a:avLst/>
          </a:prstGeom>
          <a:ln w="38100">
            <a:solidFill>
              <a:srgbClr val="000000"/>
            </a:solidFill>
            <a:round/>
          </a:ln>
        </p:spPr>
      </p:cxnSp>
      <p:sp>
        <p:nvSpPr>
          <p:cNvPr id="889" name="TextBox 44"/>
          <p:cNvSpPr/>
          <p:nvPr/>
        </p:nvSpPr>
        <p:spPr>
          <a:xfrm>
            <a:off x="4738680" y="3383640"/>
            <a:ext cx="1320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890" name="Oval 45"/>
          <p:cNvSpPr/>
          <p:nvPr/>
        </p:nvSpPr>
        <p:spPr>
          <a:xfrm>
            <a:off x="2015280" y="419724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91" name="TextBox 46"/>
          <p:cNvSpPr/>
          <p:nvPr/>
        </p:nvSpPr>
        <p:spPr>
          <a:xfrm>
            <a:off x="2015280" y="437256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892" name="Straight Connector 47"/>
          <p:cNvCxnSpPr/>
          <p:nvPr/>
        </p:nvCxnSpPr>
        <p:spPr>
          <a:xfrm flipH="1">
            <a:off x="2438640" y="4108680"/>
            <a:ext cx="147240" cy="149400"/>
          </a:xfrm>
          <a:prstGeom prst="straightConnector1">
            <a:avLst/>
          </a:prstGeom>
          <a:ln w="38100">
            <a:solidFill>
              <a:srgbClr val="000000"/>
            </a:solidFill>
            <a:round/>
          </a:ln>
        </p:spPr>
      </p:cxnSp>
      <p:sp>
        <p:nvSpPr>
          <p:cNvPr id="893" name="TextBox 48"/>
          <p:cNvSpPr/>
          <p:nvPr/>
        </p:nvSpPr>
        <p:spPr>
          <a:xfrm>
            <a:off x="1551960" y="5005080"/>
            <a:ext cx="1285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894" name="Freeform 14"/>
          <p:cNvSpPr/>
          <p:nvPr/>
        </p:nvSpPr>
        <p:spPr>
          <a:xfrm>
            <a:off x="2012040" y="1782360"/>
            <a:ext cx="1364400" cy="2522880"/>
          </a:xfrm>
          <a:custGeom>
            <a:avLst/>
            <a:gdLst>
              <a:gd name="textAreaLeft" fmla="*/ 0 w 1364400"/>
              <a:gd name="textAreaRight" fmla="*/ 1364760 w 1364400"/>
              <a:gd name="textAreaTop" fmla="*/ 0 h 2522880"/>
              <a:gd name="textAreaBottom" fmla="*/ 2523240 h 2522880"/>
            </a:gdLst>
            <a:ahLst/>
            <a:rect l="textAreaLeft" t="textAreaTop" r="textAreaRight" b="textAreaBottom"/>
            <a:pathLst>
              <a:path w="1819750" h="2523281">
                <a:moveTo>
                  <a:pt x="1345188" y="1701479"/>
                </a:moveTo>
                <a:cubicBezTo>
                  <a:pt x="1360214" y="1806656"/>
                  <a:pt x="1348136" y="1756623"/>
                  <a:pt x="1379912" y="1851950"/>
                </a:cubicBezTo>
                <a:lnTo>
                  <a:pt x="1391487" y="1886674"/>
                </a:lnTo>
                <a:lnTo>
                  <a:pt x="1403061" y="1921398"/>
                </a:lnTo>
                <a:cubicBezTo>
                  <a:pt x="1399203" y="2006279"/>
                  <a:pt x="1398263" y="2091343"/>
                  <a:pt x="1391487" y="2176041"/>
                </a:cubicBezTo>
                <a:cubicBezTo>
                  <a:pt x="1390514" y="2188203"/>
                  <a:pt x="1385837" y="2200100"/>
                  <a:pt x="1379912" y="2210765"/>
                </a:cubicBezTo>
                <a:cubicBezTo>
                  <a:pt x="1366400" y="2235086"/>
                  <a:pt x="1333613" y="2280213"/>
                  <a:pt x="1333613" y="2280213"/>
                </a:cubicBezTo>
                <a:cubicBezTo>
                  <a:pt x="1329755" y="2291788"/>
                  <a:pt x="1329661" y="2305410"/>
                  <a:pt x="1322039" y="2314937"/>
                </a:cubicBezTo>
                <a:cubicBezTo>
                  <a:pt x="1313349" y="2325800"/>
                  <a:pt x="1298177" y="2329396"/>
                  <a:pt x="1287314" y="2338086"/>
                </a:cubicBezTo>
                <a:cubicBezTo>
                  <a:pt x="1204841" y="2404064"/>
                  <a:pt x="1336328" y="2313128"/>
                  <a:pt x="1229441" y="2384385"/>
                </a:cubicBezTo>
                <a:cubicBezTo>
                  <a:pt x="1225583" y="2395960"/>
                  <a:pt x="1225488" y="2409582"/>
                  <a:pt x="1217866" y="2419109"/>
                </a:cubicBezTo>
                <a:cubicBezTo>
                  <a:pt x="1209176" y="2429972"/>
                  <a:pt x="1194005" y="2433568"/>
                  <a:pt x="1183142" y="2442258"/>
                </a:cubicBezTo>
                <a:cubicBezTo>
                  <a:pt x="1107782" y="2502547"/>
                  <a:pt x="1219074" y="2430081"/>
                  <a:pt x="1125269" y="2476983"/>
                </a:cubicBezTo>
                <a:cubicBezTo>
                  <a:pt x="1112827" y="2483204"/>
                  <a:pt x="1103257" y="2494482"/>
                  <a:pt x="1090545" y="2500132"/>
                </a:cubicBezTo>
                <a:cubicBezTo>
                  <a:pt x="1068247" y="2510042"/>
                  <a:pt x="1021097" y="2523281"/>
                  <a:pt x="1021097" y="2523281"/>
                </a:cubicBezTo>
                <a:cubicBezTo>
                  <a:pt x="936216" y="2519423"/>
                  <a:pt x="850766" y="2522246"/>
                  <a:pt x="766454" y="2511707"/>
                </a:cubicBezTo>
                <a:cubicBezTo>
                  <a:pt x="755625" y="2510353"/>
                  <a:pt x="748919" y="2497915"/>
                  <a:pt x="743304" y="2488557"/>
                </a:cubicBezTo>
                <a:cubicBezTo>
                  <a:pt x="737027" y="2478095"/>
                  <a:pt x="738007" y="2464295"/>
                  <a:pt x="731730" y="2453833"/>
                </a:cubicBezTo>
                <a:cubicBezTo>
                  <a:pt x="706368" y="2411563"/>
                  <a:pt x="685297" y="2438310"/>
                  <a:pt x="639132" y="2407534"/>
                </a:cubicBezTo>
                <a:lnTo>
                  <a:pt x="569684" y="2361236"/>
                </a:lnTo>
                <a:cubicBezTo>
                  <a:pt x="540590" y="2273956"/>
                  <a:pt x="579836" y="2381539"/>
                  <a:pt x="534960" y="2291788"/>
                </a:cubicBezTo>
                <a:cubicBezTo>
                  <a:pt x="529504" y="2280875"/>
                  <a:pt x="526737" y="2268795"/>
                  <a:pt x="523385" y="2257064"/>
                </a:cubicBezTo>
                <a:cubicBezTo>
                  <a:pt x="507794" y="2202496"/>
                  <a:pt x="509602" y="2195303"/>
                  <a:pt x="500236" y="2129742"/>
                </a:cubicBezTo>
                <a:cubicBezTo>
                  <a:pt x="504094" y="2060294"/>
                  <a:pt x="501493" y="1990184"/>
                  <a:pt x="511811" y="1921398"/>
                </a:cubicBezTo>
                <a:cubicBezTo>
                  <a:pt x="513430" y="1910606"/>
                  <a:pt x="529345" y="1907606"/>
                  <a:pt x="534960" y="1898248"/>
                </a:cubicBezTo>
                <a:cubicBezTo>
                  <a:pt x="541237" y="1887786"/>
                  <a:pt x="541079" y="1874437"/>
                  <a:pt x="546535" y="1863524"/>
                </a:cubicBezTo>
                <a:cubicBezTo>
                  <a:pt x="552756" y="1851082"/>
                  <a:pt x="564034" y="1841512"/>
                  <a:pt x="569684" y="1828800"/>
                </a:cubicBezTo>
                <a:cubicBezTo>
                  <a:pt x="579594" y="1806502"/>
                  <a:pt x="615982" y="1751635"/>
                  <a:pt x="592833" y="1759352"/>
                </a:cubicBezTo>
                <a:lnTo>
                  <a:pt x="523385" y="1782502"/>
                </a:lnTo>
                <a:cubicBezTo>
                  <a:pt x="501371" y="1778099"/>
                  <a:pt x="454517" y="1771216"/>
                  <a:pt x="430788" y="1759352"/>
                </a:cubicBezTo>
                <a:cubicBezTo>
                  <a:pt x="418346" y="1753131"/>
                  <a:pt x="406927" y="1744893"/>
                  <a:pt x="396064" y="1736203"/>
                </a:cubicBezTo>
                <a:cubicBezTo>
                  <a:pt x="387542" y="1729386"/>
                  <a:pt x="382272" y="1718668"/>
                  <a:pt x="372914" y="1713053"/>
                </a:cubicBezTo>
                <a:cubicBezTo>
                  <a:pt x="362452" y="1706776"/>
                  <a:pt x="350026" y="1704438"/>
                  <a:pt x="338190" y="1701479"/>
                </a:cubicBezTo>
                <a:cubicBezTo>
                  <a:pt x="319104" y="1696708"/>
                  <a:pt x="299297" y="1695080"/>
                  <a:pt x="280317" y="1689904"/>
                </a:cubicBezTo>
                <a:cubicBezTo>
                  <a:pt x="256775" y="1683484"/>
                  <a:pt x="210869" y="1666755"/>
                  <a:pt x="210869" y="1666755"/>
                </a:cubicBezTo>
                <a:cubicBezTo>
                  <a:pt x="195436" y="1651322"/>
                  <a:pt x="182730" y="1632563"/>
                  <a:pt x="164570" y="1620456"/>
                </a:cubicBezTo>
                <a:cubicBezTo>
                  <a:pt x="120766" y="1591254"/>
                  <a:pt x="139682" y="1607144"/>
                  <a:pt x="106697" y="1574157"/>
                </a:cubicBezTo>
                <a:cubicBezTo>
                  <a:pt x="102839" y="1562582"/>
                  <a:pt x="102744" y="1548960"/>
                  <a:pt x="95122" y="1539433"/>
                </a:cubicBezTo>
                <a:cubicBezTo>
                  <a:pt x="86432" y="1528570"/>
                  <a:pt x="67771" y="1528080"/>
                  <a:pt x="60398" y="1516284"/>
                </a:cubicBezTo>
                <a:cubicBezTo>
                  <a:pt x="-28270" y="1374415"/>
                  <a:pt x="82262" y="1491849"/>
                  <a:pt x="14099" y="1423686"/>
                </a:cubicBezTo>
                <a:cubicBezTo>
                  <a:pt x="-5372" y="1326325"/>
                  <a:pt x="-4016" y="1360265"/>
                  <a:pt x="14099" y="1215342"/>
                </a:cubicBezTo>
                <a:cubicBezTo>
                  <a:pt x="15612" y="1203235"/>
                  <a:pt x="20218" y="1191531"/>
                  <a:pt x="25674" y="1180618"/>
                </a:cubicBezTo>
                <a:cubicBezTo>
                  <a:pt x="31895" y="1168176"/>
                  <a:pt x="39770" y="1156456"/>
                  <a:pt x="48823" y="1145894"/>
                </a:cubicBezTo>
                <a:cubicBezTo>
                  <a:pt x="63027" y="1129323"/>
                  <a:pt x="95122" y="1099595"/>
                  <a:pt x="95122" y="1099595"/>
                </a:cubicBezTo>
                <a:cubicBezTo>
                  <a:pt x="125172" y="1009443"/>
                  <a:pt x="101017" y="1047400"/>
                  <a:pt x="164570" y="983848"/>
                </a:cubicBezTo>
                <a:cubicBezTo>
                  <a:pt x="172287" y="976132"/>
                  <a:pt x="177367" y="964150"/>
                  <a:pt x="187720" y="960699"/>
                </a:cubicBezTo>
                <a:lnTo>
                  <a:pt x="257168" y="937550"/>
                </a:lnTo>
                <a:cubicBezTo>
                  <a:pt x="315823" y="878893"/>
                  <a:pt x="239913" y="947903"/>
                  <a:pt x="315041" y="902826"/>
                </a:cubicBezTo>
                <a:cubicBezTo>
                  <a:pt x="324399" y="897211"/>
                  <a:pt x="328429" y="884556"/>
                  <a:pt x="338190" y="879676"/>
                </a:cubicBezTo>
                <a:cubicBezTo>
                  <a:pt x="360016" y="868763"/>
                  <a:pt x="384489" y="864243"/>
                  <a:pt x="407639" y="856527"/>
                </a:cubicBezTo>
                <a:lnTo>
                  <a:pt x="477087" y="833377"/>
                </a:lnTo>
                <a:lnTo>
                  <a:pt x="511811" y="821803"/>
                </a:lnTo>
                <a:cubicBezTo>
                  <a:pt x="550393" y="825661"/>
                  <a:pt x="589447" y="826231"/>
                  <a:pt x="627557" y="833377"/>
                </a:cubicBezTo>
                <a:cubicBezTo>
                  <a:pt x="651541" y="837874"/>
                  <a:pt x="697006" y="856527"/>
                  <a:pt x="697006" y="856527"/>
                </a:cubicBezTo>
                <a:cubicBezTo>
                  <a:pt x="697718" y="856408"/>
                  <a:pt x="786181" y="845375"/>
                  <a:pt x="801178" y="833377"/>
                </a:cubicBezTo>
                <a:cubicBezTo>
                  <a:pt x="812041" y="824687"/>
                  <a:pt x="814490" y="808490"/>
                  <a:pt x="824327" y="798653"/>
                </a:cubicBezTo>
                <a:cubicBezTo>
                  <a:pt x="834164" y="788816"/>
                  <a:pt x="848489" y="784557"/>
                  <a:pt x="859051" y="775504"/>
                </a:cubicBezTo>
                <a:cubicBezTo>
                  <a:pt x="875622" y="761300"/>
                  <a:pt x="905350" y="729205"/>
                  <a:pt x="905350" y="729205"/>
                </a:cubicBezTo>
                <a:cubicBezTo>
                  <a:pt x="909208" y="717630"/>
                  <a:pt x="918272" y="706607"/>
                  <a:pt x="916925" y="694481"/>
                </a:cubicBezTo>
                <a:cubicBezTo>
                  <a:pt x="914230" y="670229"/>
                  <a:pt x="893775" y="625033"/>
                  <a:pt x="893775" y="625033"/>
                </a:cubicBezTo>
                <a:cubicBezTo>
                  <a:pt x="883483" y="480943"/>
                  <a:pt x="873917" y="476322"/>
                  <a:pt x="893775" y="347241"/>
                </a:cubicBezTo>
                <a:cubicBezTo>
                  <a:pt x="902388" y="291255"/>
                  <a:pt x="914368" y="322141"/>
                  <a:pt x="951649" y="266218"/>
                </a:cubicBezTo>
                <a:cubicBezTo>
                  <a:pt x="996232" y="199342"/>
                  <a:pt x="949505" y="259788"/>
                  <a:pt x="1009522" y="208345"/>
                </a:cubicBezTo>
                <a:cubicBezTo>
                  <a:pt x="1079429" y="148425"/>
                  <a:pt x="1026741" y="171740"/>
                  <a:pt x="1090545" y="150471"/>
                </a:cubicBezTo>
                <a:cubicBezTo>
                  <a:pt x="1125801" y="97587"/>
                  <a:pt x="1103857" y="125584"/>
                  <a:pt x="1159993" y="69448"/>
                </a:cubicBezTo>
                <a:cubicBezTo>
                  <a:pt x="1185592" y="43849"/>
                  <a:pt x="1197211" y="27690"/>
                  <a:pt x="1229441" y="11575"/>
                </a:cubicBezTo>
                <a:cubicBezTo>
                  <a:pt x="1240354" y="6119"/>
                  <a:pt x="1252590" y="3858"/>
                  <a:pt x="1264165" y="0"/>
                </a:cubicBezTo>
                <a:cubicBezTo>
                  <a:pt x="1298889" y="3858"/>
                  <a:pt x="1334078" y="4723"/>
                  <a:pt x="1368337" y="11575"/>
                </a:cubicBezTo>
                <a:cubicBezTo>
                  <a:pt x="1392265" y="16361"/>
                  <a:pt x="1414636" y="27008"/>
                  <a:pt x="1437785" y="34724"/>
                </a:cubicBezTo>
                <a:lnTo>
                  <a:pt x="1472509" y="46299"/>
                </a:lnTo>
                <a:cubicBezTo>
                  <a:pt x="1484084" y="50157"/>
                  <a:pt x="1495396" y="54915"/>
                  <a:pt x="1507233" y="57874"/>
                </a:cubicBezTo>
                <a:cubicBezTo>
                  <a:pt x="1522666" y="61732"/>
                  <a:pt x="1538295" y="64877"/>
                  <a:pt x="1553532" y="69448"/>
                </a:cubicBezTo>
                <a:cubicBezTo>
                  <a:pt x="1576905" y="76460"/>
                  <a:pt x="1599831" y="84882"/>
                  <a:pt x="1622980" y="92598"/>
                </a:cubicBezTo>
                <a:lnTo>
                  <a:pt x="1657704" y="104172"/>
                </a:lnTo>
                <a:lnTo>
                  <a:pt x="1692428" y="115747"/>
                </a:lnTo>
                <a:cubicBezTo>
                  <a:pt x="1707861" y="131180"/>
                  <a:pt x="1731825" y="141341"/>
                  <a:pt x="1738727" y="162046"/>
                </a:cubicBezTo>
                <a:cubicBezTo>
                  <a:pt x="1742585" y="173621"/>
                  <a:pt x="1744846" y="185857"/>
                  <a:pt x="1750302" y="196770"/>
                </a:cubicBezTo>
                <a:cubicBezTo>
                  <a:pt x="1756523" y="209212"/>
                  <a:pt x="1767801" y="218782"/>
                  <a:pt x="1773451" y="231494"/>
                </a:cubicBezTo>
                <a:cubicBezTo>
                  <a:pt x="1783361" y="253792"/>
                  <a:pt x="1788885" y="277793"/>
                  <a:pt x="1796601" y="300942"/>
                </a:cubicBezTo>
                <a:lnTo>
                  <a:pt x="1808175" y="335666"/>
                </a:lnTo>
                <a:lnTo>
                  <a:pt x="1819750" y="370390"/>
                </a:lnTo>
                <a:cubicBezTo>
                  <a:pt x="1815892" y="432122"/>
                  <a:pt x="1816532" y="494300"/>
                  <a:pt x="1808175" y="555585"/>
                </a:cubicBezTo>
                <a:cubicBezTo>
                  <a:pt x="1804878" y="579763"/>
                  <a:pt x="1802280" y="607779"/>
                  <a:pt x="1785026" y="625033"/>
                </a:cubicBezTo>
                <a:lnTo>
                  <a:pt x="1761876" y="648183"/>
                </a:lnTo>
                <a:lnTo>
                  <a:pt x="1738727" y="717631"/>
                </a:lnTo>
                <a:cubicBezTo>
                  <a:pt x="1724173" y="761293"/>
                  <a:pt x="1720650" y="782009"/>
                  <a:pt x="1680854" y="821803"/>
                </a:cubicBezTo>
                <a:cubicBezTo>
                  <a:pt x="1673137" y="829519"/>
                  <a:pt x="1666434" y="838404"/>
                  <a:pt x="1657704" y="844952"/>
                </a:cubicBezTo>
                <a:cubicBezTo>
                  <a:pt x="1635446" y="861645"/>
                  <a:pt x="1611405" y="875818"/>
                  <a:pt x="1588256" y="891251"/>
                </a:cubicBezTo>
                <a:cubicBezTo>
                  <a:pt x="1576681" y="898967"/>
                  <a:pt x="1566729" y="910001"/>
                  <a:pt x="1553532" y="914400"/>
                </a:cubicBezTo>
                <a:lnTo>
                  <a:pt x="1449360" y="949124"/>
                </a:lnTo>
                <a:lnTo>
                  <a:pt x="1414636" y="960699"/>
                </a:lnTo>
                <a:cubicBezTo>
                  <a:pt x="1286215" y="946430"/>
                  <a:pt x="1343607" y="960172"/>
                  <a:pt x="1241016" y="925975"/>
                </a:cubicBezTo>
                <a:lnTo>
                  <a:pt x="1171568" y="902826"/>
                </a:lnTo>
                <a:lnTo>
                  <a:pt x="1136844" y="891251"/>
                </a:lnTo>
                <a:cubicBezTo>
                  <a:pt x="1109836" y="895109"/>
                  <a:pt x="1082404" y="896691"/>
                  <a:pt x="1055821" y="902826"/>
                </a:cubicBezTo>
                <a:cubicBezTo>
                  <a:pt x="1032044" y="908313"/>
                  <a:pt x="986373" y="925975"/>
                  <a:pt x="986373" y="925975"/>
                </a:cubicBezTo>
                <a:cubicBezTo>
                  <a:pt x="941156" y="971190"/>
                  <a:pt x="988602" y="930648"/>
                  <a:pt x="928499" y="960699"/>
                </a:cubicBezTo>
                <a:cubicBezTo>
                  <a:pt x="899294" y="975301"/>
                  <a:pt x="892159" y="985464"/>
                  <a:pt x="870626" y="1006998"/>
                </a:cubicBezTo>
                <a:cubicBezTo>
                  <a:pt x="878342" y="1018573"/>
                  <a:pt x="885085" y="1030859"/>
                  <a:pt x="893775" y="1041722"/>
                </a:cubicBezTo>
                <a:cubicBezTo>
                  <a:pt x="900592" y="1050243"/>
                  <a:pt x="912045" y="1055110"/>
                  <a:pt x="916925" y="1064871"/>
                </a:cubicBezTo>
                <a:cubicBezTo>
                  <a:pt x="924039" y="1079099"/>
                  <a:pt x="924641" y="1095737"/>
                  <a:pt x="928499" y="1111170"/>
                </a:cubicBezTo>
                <a:cubicBezTo>
                  <a:pt x="944742" y="1257357"/>
                  <a:pt x="950363" y="1257346"/>
                  <a:pt x="928499" y="1446836"/>
                </a:cubicBezTo>
                <a:cubicBezTo>
                  <a:pt x="925702" y="1471077"/>
                  <a:pt x="918885" y="1495981"/>
                  <a:pt x="905350" y="1516284"/>
                </a:cubicBezTo>
                <a:lnTo>
                  <a:pt x="882201" y="1551008"/>
                </a:lnTo>
                <a:cubicBezTo>
                  <a:pt x="886059" y="1566441"/>
                  <a:pt x="889405" y="1582011"/>
                  <a:pt x="893775" y="1597307"/>
                </a:cubicBezTo>
                <a:cubicBezTo>
                  <a:pt x="923517" y="1701406"/>
                  <a:pt x="923533" y="1632988"/>
                  <a:pt x="1125269" y="1643605"/>
                </a:cubicBezTo>
                <a:cubicBezTo>
                  <a:pt x="1148418" y="1651322"/>
                  <a:pt x="1174414" y="1653220"/>
                  <a:pt x="1194717" y="1666755"/>
                </a:cubicBezTo>
                <a:cubicBezTo>
                  <a:pt x="1217866" y="1682188"/>
                  <a:pt x="1237771" y="1704255"/>
                  <a:pt x="1264165" y="1713053"/>
                </a:cubicBezTo>
                <a:cubicBezTo>
                  <a:pt x="1307074" y="1727356"/>
                  <a:pt x="1287976" y="1719172"/>
                  <a:pt x="1345188" y="1701479"/>
                </a:cubicBez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895" name="TextBox 50"/>
          <p:cNvSpPr/>
          <p:nvPr/>
        </p:nvSpPr>
        <p:spPr>
          <a:xfrm>
            <a:off x="5456880" y="4093920"/>
            <a:ext cx="327096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 i.e in node 7,4,5. (Left of Right)</a:t>
            </a:r>
            <a:endParaRPr b="0" lang="en-US" sz="1800" spc="-1" strike="noStrike">
              <a:solidFill>
                <a:srgbClr val="000000"/>
              </a:solidFill>
              <a:latin typeface="FreeSans"/>
            </a:endParaRPr>
          </a:p>
          <a:p>
            <a:pPr marL="343080" indent="-343080">
              <a:lnSpc>
                <a:spcPct val="100000"/>
              </a:lnSpc>
              <a:buClr>
                <a:srgbClr val="00b050"/>
              </a:buClr>
              <a:buFont typeface="OpenSymbol"/>
              <a:buAutoNum type="alphaLcPeriod"/>
            </a:pPr>
            <a:r>
              <a:rPr b="1" lang="en-US" sz="1800" spc="-1" strike="noStrike">
                <a:solidFill>
                  <a:srgbClr val="00b050"/>
                </a:solidFill>
                <a:latin typeface="Calibri"/>
              </a:rPr>
              <a:t>Rotate Left </a:t>
            </a:r>
            <a:endParaRPr b="0" lang="en-US" sz="1800" spc="-1" strike="noStrike">
              <a:solidFill>
                <a:srgbClr val="000000"/>
              </a:solidFill>
              <a:latin typeface="FreeSans"/>
            </a:endParaRPr>
          </a:p>
          <a:p>
            <a:pPr marL="343080" indent="-343080">
              <a:lnSpc>
                <a:spcPct val="100000"/>
              </a:lnSpc>
              <a:buClr>
                <a:srgbClr val="00b050"/>
              </a:buClr>
              <a:buFont typeface="OpenSymbol"/>
              <a:buAutoNum type="alphaLcPeriod"/>
            </a:pPr>
            <a:r>
              <a:rPr b="1" lang="en-US" sz="1800" spc="-1" strike="noStrike">
                <a:solidFill>
                  <a:srgbClr val="00b050"/>
                </a:solidFill>
                <a:latin typeface="Calibri"/>
              </a:rPr>
              <a:t>Rotate Right</a:t>
            </a:r>
            <a:endParaRPr b="0" lang="en-US" sz="1800" spc="-1" strike="noStrike">
              <a:solidFill>
                <a:srgbClr val="000000"/>
              </a:solidFill>
              <a:latin typeface="FreeSans"/>
            </a:endParaRPr>
          </a:p>
        </p:txBody>
      </p:sp>
      <p:sp>
        <p:nvSpPr>
          <p:cNvPr id="896" name="Rectangle 1"/>
          <p:cNvSpPr/>
          <p:nvPr/>
        </p:nvSpPr>
        <p:spPr>
          <a:xfrm>
            <a:off x="644760" y="2138760"/>
            <a:ext cx="15681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a. Rotate left</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898"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899" name="TextBox 4"/>
          <p:cNvSpPr/>
          <p:nvPr/>
        </p:nvSpPr>
        <p:spPr>
          <a:xfrm>
            <a:off x="3634200" y="80928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900"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901"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02"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903" name="TextBox 8"/>
          <p:cNvSpPr/>
          <p:nvPr/>
        </p:nvSpPr>
        <p:spPr>
          <a:xfrm>
            <a:off x="6468480" y="193500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904" name="Straight Connector 9"/>
          <p:cNvCxnSpPr>
            <a:stCxn id="897" idx="6"/>
          </p:cNvCxnSpPr>
          <p:nvPr/>
        </p:nvCxnSpPr>
        <p:spPr>
          <a:xfrm>
            <a:off x="4841640" y="1533600"/>
            <a:ext cx="1115280" cy="535680"/>
          </a:xfrm>
          <a:prstGeom prst="straightConnector1">
            <a:avLst/>
          </a:prstGeom>
          <a:ln w="38100">
            <a:solidFill>
              <a:srgbClr val="000000"/>
            </a:solidFill>
            <a:round/>
          </a:ln>
        </p:spPr>
      </p:cxnSp>
      <p:sp>
        <p:nvSpPr>
          <p:cNvPr id="905" name="PlaceHolder 1"/>
          <p:cNvSpPr>
            <a:spLocks noGrp="1"/>
          </p:cNvSpPr>
          <p:nvPr>
            <p:ph type="ftr" idx="46"/>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906" name="PlaceHolder 2"/>
          <p:cNvSpPr>
            <a:spLocks noGrp="1"/>
          </p:cNvSpPr>
          <p:nvPr>
            <p:ph type="sldNum" idx="47"/>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E6D88F2B-0BAD-4E58-BA66-FB3DE82118DC}"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907"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08"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sp>
        <p:nvSpPr>
          <p:cNvPr id="909" name="TextBox 15"/>
          <p:cNvSpPr/>
          <p:nvPr/>
        </p:nvSpPr>
        <p:spPr>
          <a:xfrm>
            <a:off x="1843560" y="1624320"/>
            <a:ext cx="965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3-1=2</a:t>
            </a:r>
            <a:endParaRPr b="0" lang="en-US" sz="1800" spc="-1" strike="noStrike">
              <a:solidFill>
                <a:srgbClr val="000000"/>
              </a:solidFill>
              <a:latin typeface="FreeSans"/>
            </a:endParaRPr>
          </a:p>
        </p:txBody>
      </p:sp>
      <p:sp>
        <p:nvSpPr>
          <p:cNvPr id="910"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11"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cxnSp>
        <p:nvCxnSpPr>
          <p:cNvPr id="912" name="Straight Connector 18"/>
          <p:cNvCxnSpPr>
            <a:stCxn id="907" idx="3"/>
          </p:cNvCxnSpPr>
          <p:nvPr/>
        </p:nvCxnSpPr>
        <p:spPr>
          <a:xfrm flipH="1">
            <a:off x="2511000" y="2508120"/>
            <a:ext cx="327240" cy="268200"/>
          </a:xfrm>
          <a:prstGeom prst="straightConnector1">
            <a:avLst/>
          </a:prstGeom>
          <a:ln w="38100">
            <a:solidFill>
              <a:srgbClr val="000000"/>
            </a:solidFill>
            <a:round/>
          </a:ln>
        </p:spPr>
      </p:cxnSp>
      <p:sp>
        <p:nvSpPr>
          <p:cNvPr id="913" name="TextBox 22"/>
          <p:cNvSpPr/>
          <p:nvPr/>
        </p:nvSpPr>
        <p:spPr>
          <a:xfrm>
            <a:off x="948240" y="2715120"/>
            <a:ext cx="1389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2-0=2</a:t>
            </a:r>
            <a:endParaRPr b="0" lang="en-US" sz="1800" spc="-1" strike="noStrike">
              <a:solidFill>
                <a:srgbClr val="000000"/>
              </a:solidFill>
              <a:latin typeface="FreeSans"/>
            </a:endParaRPr>
          </a:p>
        </p:txBody>
      </p:sp>
      <p:sp>
        <p:nvSpPr>
          <p:cNvPr id="914"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15"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916" name="Straight Connector 25"/>
          <p:cNvCxnSpPr/>
          <p:nvPr/>
        </p:nvCxnSpPr>
        <p:spPr>
          <a:xfrm flipH="1">
            <a:off x="3256920" y="1653480"/>
            <a:ext cx="1082520" cy="465840"/>
          </a:xfrm>
          <a:prstGeom prst="straightConnector1">
            <a:avLst/>
          </a:prstGeom>
          <a:ln w="38100">
            <a:solidFill>
              <a:srgbClr val="000000"/>
            </a:solidFill>
            <a:round/>
          </a:ln>
        </p:spPr>
      </p:cxnSp>
      <p:sp>
        <p:nvSpPr>
          <p:cNvPr id="917" name="TextBox 26"/>
          <p:cNvSpPr/>
          <p:nvPr/>
        </p:nvSpPr>
        <p:spPr>
          <a:xfrm>
            <a:off x="3234960" y="3529800"/>
            <a:ext cx="1126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918" name="Straight Connector 27"/>
          <p:cNvCxnSpPr>
            <a:endCxn id="914" idx="1"/>
          </p:cNvCxnSpPr>
          <p:nvPr/>
        </p:nvCxnSpPr>
        <p:spPr>
          <a:xfrm>
            <a:off x="3142080" y="2574360"/>
            <a:ext cx="229320" cy="316440"/>
          </a:xfrm>
          <a:prstGeom prst="straightConnector1">
            <a:avLst/>
          </a:prstGeom>
          <a:ln w="38100">
            <a:solidFill>
              <a:srgbClr val="000000"/>
            </a:solidFill>
            <a:round/>
          </a:ln>
        </p:spPr>
      </p:cxnSp>
      <p:sp>
        <p:nvSpPr>
          <p:cNvPr id="919"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20"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921" name="TextBox 31"/>
          <p:cNvSpPr/>
          <p:nvPr/>
        </p:nvSpPr>
        <p:spPr>
          <a:xfrm>
            <a:off x="6590160" y="3435120"/>
            <a:ext cx="1105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922" name="Straight Connector 32"/>
          <p:cNvCxnSpPr>
            <a:endCxn id="919" idx="1"/>
          </p:cNvCxnSpPr>
          <p:nvPr/>
        </p:nvCxnSpPr>
        <p:spPr>
          <a:xfrm>
            <a:off x="6425640" y="2460600"/>
            <a:ext cx="229320" cy="316080"/>
          </a:xfrm>
          <a:prstGeom prst="straightConnector1">
            <a:avLst/>
          </a:prstGeom>
          <a:ln w="38100">
            <a:solidFill>
              <a:srgbClr val="000000"/>
            </a:solidFill>
            <a:round/>
          </a:ln>
        </p:spPr>
      </p:cxnSp>
      <p:sp>
        <p:nvSpPr>
          <p:cNvPr id="923"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24" name="TextBox 34"/>
          <p:cNvSpPr/>
          <p:nvPr/>
        </p:nvSpPr>
        <p:spPr>
          <a:xfrm>
            <a:off x="1573560" y="352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925" name="Straight Connector 35"/>
          <p:cNvCxnSpPr/>
          <p:nvPr/>
        </p:nvCxnSpPr>
        <p:spPr>
          <a:xfrm flipH="1">
            <a:off x="1996560" y="3259800"/>
            <a:ext cx="147240" cy="149400"/>
          </a:xfrm>
          <a:prstGeom prst="straightConnector1">
            <a:avLst/>
          </a:prstGeom>
          <a:ln w="38100">
            <a:solidFill>
              <a:srgbClr val="000000"/>
            </a:solidFill>
            <a:round/>
          </a:ln>
        </p:spPr>
      </p:cxnSp>
      <p:sp>
        <p:nvSpPr>
          <p:cNvPr id="926" name="TextBox 36"/>
          <p:cNvSpPr/>
          <p:nvPr/>
        </p:nvSpPr>
        <p:spPr>
          <a:xfrm>
            <a:off x="304920" y="4903560"/>
            <a:ext cx="1341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927" name="Oval 37"/>
          <p:cNvSpPr/>
          <p:nvPr/>
        </p:nvSpPr>
        <p:spPr>
          <a:xfrm>
            <a:off x="1926720" y="4115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28" name="TextBox 38"/>
          <p:cNvSpPr/>
          <p:nvPr/>
        </p:nvSpPr>
        <p:spPr>
          <a:xfrm>
            <a:off x="1926720" y="42904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sp>
        <p:nvSpPr>
          <p:cNvPr id="929" name="TextBox 39"/>
          <p:cNvSpPr/>
          <p:nvPr/>
        </p:nvSpPr>
        <p:spPr>
          <a:xfrm>
            <a:off x="471600" y="3435120"/>
            <a:ext cx="1158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930" name="Straight Connector 40"/>
          <p:cNvCxnSpPr/>
          <p:nvPr/>
        </p:nvCxnSpPr>
        <p:spPr>
          <a:xfrm>
            <a:off x="2013120" y="3977640"/>
            <a:ext cx="60480" cy="175680"/>
          </a:xfrm>
          <a:prstGeom prst="straightConnector1">
            <a:avLst/>
          </a:prstGeom>
          <a:ln w="38100">
            <a:solidFill>
              <a:srgbClr val="000000"/>
            </a:solidFill>
            <a:round/>
          </a:ln>
        </p:spPr>
      </p:cxnSp>
      <p:sp>
        <p:nvSpPr>
          <p:cNvPr id="931"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32"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933" name="Straight Connector 43"/>
          <p:cNvCxnSpPr>
            <a:stCxn id="901" idx="3"/>
          </p:cNvCxnSpPr>
          <p:nvPr/>
        </p:nvCxnSpPr>
        <p:spPr>
          <a:xfrm flipH="1">
            <a:off x="5901120" y="2508120"/>
            <a:ext cx="102600" cy="192240"/>
          </a:xfrm>
          <a:prstGeom prst="straightConnector1">
            <a:avLst/>
          </a:prstGeom>
          <a:ln w="38100">
            <a:solidFill>
              <a:srgbClr val="000000"/>
            </a:solidFill>
            <a:round/>
          </a:ln>
        </p:spPr>
      </p:cxnSp>
      <p:sp>
        <p:nvSpPr>
          <p:cNvPr id="934" name="TextBox 44"/>
          <p:cNvSpPr/>
          <p:nvPr/>
        </p:nvSpPr>
        <p:spPr>
          <a:xfrm>
            <a:off x="5018760" y="3435120"/>
            <a:ext cx="110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935" name="Oval 45"/>
          <p:cNvSpPr/>
          <p:nvPr/>
        </p:nvSpPr>
        <p:spPr>
          <a:xfrm>
            <a:off x="1051200" y="406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36" name="TextBox 46"/>
          <p:cNvSpPr/>
          <p:nvPr/>
        </p:nvSpPr>
        <p:spPr>
          <a:xfrm>
            <a:off x="1051200" y="424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937" name="Straight Connector 47"/>
          <p:cNvCxnSpPr>
            <a:endCxn id="935" idx="7"/>
          </p:cNvCxnSpPr>
          <p:nvPr/>
        </p:nvCxnSpPr>
        <p:spPr>
          <a:xfrm flipH="1">
            <a:off x="1512000" y="3967560"/>
            <a:ext cx="135000" cy="205920"/>
          </a:xfrm>
          <a:prstGeom prst="straightConnector1">
            <a:avLst/>
          </a:prstGeom>
          <a:ln w="38100">
            <a:solidFill>
              <a:srgbClr val="000000"/>
            </a:solidFill>
            <a:round/>
          </a:ln>
        </p:spPr>
      </p:cxnSp>
      <p:sp>
        <p:nvSpPr>
          <p:cNvPr id="938" name="TextBox 48"/>
          <p:cNvSpPr/>
          <p:nvPr/>
        </p:nvSpPr>
        <p:spPr>
          <a:xfrm>
            <a:off x="1700280" y="4961520"/>
            <a:ext cx="1703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939" name="Freeform 12"/>
          <p:cNvSpPr/>
          <p:nvPr/>
        </p:nvSpPr>
        <p:spPr>
          <a:xfrm>
            <a:off x="1512000" y="1809000"/>
            <a:ext cx="1832760" cy="2296440"/>
          </a:xfrm>
          <a:custGeom>
            <a:avLst/>
            <a:gdLst>
              <a:gd name="textAreaLeft" fmla="*/ 0 w 1832760"/>
              <a:gd name="textAreaRight" fmla="*/ 1833120 w 1832760"/>
              <a:gd name="textAreaTop" fmla="*/ 0 h 2296440"/>
              <a:gd name="textAreaBottom" fmla="*/ 2296800 h 2296440"/>
            </a:gdLst>
            <a:ahLst/>
            <a:rect l="textAreaLeft" t="textAreaTop" r="textAreaRight" b="textAreaBottom"/>
            <a:pathLst>
              <a:path w="2444097" h="2296961">
                <a:moveTo>
                  <a:pt x="863125" y="2076628"/>
                </a:moveTo>
                <a:cubicBezTo>
                  <a:pt x="847206" y="2090273"/>
                  <a:pt x="778620" y="2153223"/>
                  <a:pt x="752030" y="2162086"/>
                </a:cubicBezTo>
                <a:lnTo>
                  <a:pt x="726392" y="2170632"/>
                </a:lnTo>
                <a:lnTo>
                  <a:pt x="649480" y="2221907"/>
                </a:lnTo>
                <a:cubicBezTo>
                  <a:pt x="640934" y="2227604"/>
                  <a:pt x="633587" y="2235751"/>
                  <a:pt x="623843" y="2238999"/>
                </a:cubicBezTo>
                <a:lnTo>
                  <a:pt x="572568" y="2256090"/>
                </a:lnTo>
                <a:lnTo>
                  <a:pt x="521293" y="2273182"/>
                </a:lnTo>
                <a:lnTo>
                  <a:pt x="384560" y="2290273"/>
                </a:lnTo>
                <a:cubicBezTo>
                  <a:pt x="247416" y="2284039"/>
                  <a:pt x="228788" y="2325535"/>
                  <a:pt x="170916" y="2256090"/>
                </a:cubicBezTo>
                <a:cubicBezTo>
                  <a:pt x="164341" y="2248200"/>
                  <a:pt x="159521" y="2238999"/>
                  <a:pt x="153824" y="2230453"/>
                </a:cubicBezTo>
                <a:cubicBezTo>
                  <a:pt x="132343" y="2166010"/>
                  <a:pt x="163818" y="2242945"/>
                  <a:pt x="119641" y="2187724"/>
                </a:cubicBezTo>
                <a:cubicBezTo>
                  <a:pt x="86494" y="2146290"/>
                  <a:pt x="141392" y="2172184"/>
                  <a:pt x="85458" y="2153541"/>
                </a:cubicBezTo>
                <a:cubicBezTo>
                  <a:pt x="68820" y="2103627"/>
                  <a:pt x="89930" y="2149468"/>
                  <a:pt x="51274" y="2110812"/>
                </a:cubicBezTo>
                <a:cubicBezTo>
                  <a:pt x="30962" y="2090500"/>
                  <a:pt x="25551" y="2059280"/>
                  <a:pt x="17091" y="2033899"/>
                </a:cubicBezTo>
                <a:lnTo>
                  <a:pt x="8545" y="2008262"/>
                </a:lnTo>
                <a:lnTo>
                  <a:pt x="0" y="1982625"/>
                </a:lnTo>
                <a:cubicBezTo>
                  <a:pt x="2848" y="1894318"/>
                  <a:pt x="3776" y="1805929"/>
                  <a:pt x="8545" y="1717705"/>
                </a:cubicBezTo>
                <a:cubicBezTo>
                  <a:pt x="9128" y="1706915"/>
                  <a:pt x="16521" y="1657202"/>
                  <a:pt x="25637" y="1640793"/>
                </a:cubicBezTo>
                <a:cubicBezTo>
                  <a:pt x="35613" y="1622836"/>
                  <a:pt x="48426" y="1606610"/>
                  <a:pt x="59820" y="1589518"/>
                </a:cubicBezTo>
                <a:cubicBezTo>
                  <a:pt x="76623" y="1564314"/>
                  <a:pt x="77879" y="1558802"/>
                  <a:pt x="102549" y="1538243"/>
                </a:cubicBezTo>
                <a:cubicBezTo>
                  <a:pt x="110439" y="1531668"/>
                  <a:pt x="119641" y="1526849"/>
                  <a:pt x="128187" y="1521152"/>
                </a:cubicBezTo>
                <a:cubicBezTo>
                  <a:pt x="133884" y="1512606"/>
                  <a:pt x="137548" y="1502277"/>
                  <a:pt x="145278" y="1495514"/>
                </a:cubicBezTo>
                <a:cubicBezTo>
                  <a:pt x="160737" y="1481987"/>
                  <a:pt x="179461" y="1472725"/>
                  <a:pt x="196553" y="1461331"/>
                </a:cubicBezTo>
                <a:cubicBezTo>
                  <a:pt x="229685" y="1439243"/>
                  <a:pt x="212447" y="1447488"/>
                  <a:pt x="247828" y="1435694"/>
                </a:cubicBezTo>
                <a:cubicBezTo>
                  <a:pt x="344889" y="1370984"/>
                  <a:pt x="281167" y="1406292"/>
                  <a:pt x="538385" y="1427148"/>
                </a:cubicBezTo>
                <a:cubicBezTo>
                  <a:pt x="556342" y="1428604"/>
                  <a:pt x="589659" y="1444240"/>
                  <a:pt x="589659" y="1444240"/>
                </a:cubicBezTo>
                <a:cubicBezTo>
                  <a:pt x="620994" y="1441391"/>
                  <a:pt x="675206" y="1466000"/>
                  <a:pt x="683663" y="1435694"/>
                </a:cubicBezTo>
                <a:cubicBezTo>
                  <a:pt x="715832" y="1320423"/>
                  <a:pt x="684744" y="1196212"/>
                  <a:pt x="692209" y="1076770"/>
                </a:cubicBezTo>
                <a:cubicBezTo>
                  <a:pt x="693333" y="1058789"/>
                  <a:pt x="703604" y="1042587"/>
                  <a:pt x="709301" y="1025496"/>
                </a:cubicBezTo>
                <a:cubicBezTo>
                  <a:pt x="712150" y="1016950"/>
                  <a:pt x="710351" y="1004855"/>
                  <a:pt x="717846" y="999858"/>
                </a:cubicBezTo>
                <a:lnTo>
                  <a:pt x="743484" y="982767"/>
                </a:lnTo>
                <a:cubicBezTo>
                  <a:pt x="834648" y="846020"/>
                  <a:pt x="714989" y="1011266"/>
                  <a:pt x="828942" y="897309"/>
                </a:cubicBezTo>
                <a:cubicBezTo>
                  <a:pt x="869104" y="857146"/>
                  <a:pt x="844524" y="878374"/>
                  <a:pt x="905854" y="837488"/>
                </a:cubicBezTo>
                <a:cubicBezTo>
                  <a:pt x="933944" y="818762"/>
                  <a:pt x="926170" y="820697"/>
                  <a:pt x="957129" y="811851"/>
                </a:cubicBezTo>
                <a:cubicBezTo>
                  <a:pt x="968422" y="808624"/>
                  <a:pt x="979591" y="804061"/>
                  <a:pt x="991312" y="803305"/>
                </a:cubicBezTo>
                <a:cubicBezTo>
                  <a:pt x="1068117" y="798350"/>
                  <a:pt x="1145136" y="797608"/>
                  <a:pt x="1222048" y="794759"/>
                </a:cubicBezTo>
                <a:cubicBezTo>
                  <a:pt x="1349961" y="773440"/>
                  <a:pt x="1190176" y="799662"/>
                  <a:pt x="1333144" y="777668"/>
                </a:cubicBezTo>
                <a:cubicBezTo>
                  <a:pt x="1350270" y="775033"/>
                  <a:pt x="1367197" y="771036"/>
                  <a:pt x="1384418" y="769122"/>
                </a:cubicBezTo>
                <a:cubicBezTo>
                  <a:pt x="1418510" y="765334"/>
                  <a:pt x="1452785" y="763425"/>
                  <a:pt x="1486968" y="760576"/>
                </a:cubicBezTo>
                <a:cubicBezTo>
                  <a:pt x="1530473" y="746074"/>
                  <a:pt x="1500434" y="763683"/>
                  <a:pt x="1521151" y="726393"/>
                </a:cubicBezTo>
                <a:cubicBezTo>
                  <a:pt x="1531127" y="708436"/>
                  <a:pt x="1548838" y="694605"/>
                  <a:pt x="1555334" y="675118"/>
                </a:cubicBezTo>
                <a:cubicBezTo>
                  <a:pt x="1567128" y="639737"/>
                  <a:pt x="1558883" y="656976"/>
                  <a:pt x="1580972" y="623843"/>
                </a:cubicBezTo>
                <a:cubicBezTo>
                  <a:pt x="1586669" y="606752"/>
                  <a:pt x="1599445" y="590532"/>
                  <a:pt x="1598063" y="572569"/>
                </a:cubicBezTo>
                <a:cubicBezTo>
                  <a:pt x="1592902" y="505475"/>
                  <a:pt x="1595041" y="475022"/>
                  <a:pt x="1580972" y="418744"/>
                </a:cubicBezTo>
                <a:cubicBezTo>
                  <a:pt x="1578787" y="410005"/>
                  <a:pt x="1575275" y="401653"/>
                  <a:pt x="1572426" y="393107"/>
                </a:cubicBezTo>
                <a:cubicBezTo>
                  <a:pt x="1575275" y="356075"/>
                  <a:pt x="1576365" y="318866"/>
                  <a:pt x="1580972" y="282012"/>
                </a:cubicBezTo>
                <a:cubicBezTo>
                  <a:pt x="1584444" y="254239"/>
                  <a:pt x="1610901" y="224299"/>
                  <a:pt x="1623701" y="205099"/>
                </a:cubicBezTo>
                <a:cubicBezTo>
                  <a:pt x="1666143" y="141436"/>
                  <a:pt x="1611586" y="219638"/>
                  <a:pt x="1666430" y="153825"/>
                </a:cubicBezTo>
                <a:cubicBezTo>
                  <a:pt x="1673005" y="145935"/>
                  <a:pt x="1676946" y="136077"/>
                  <a:pt x="1683521" y="128187"/>
                </a:cubicBezTo>
                <a:cubicBezTo>
                  <a:pt x="1691258" y="118903"/>
                  <a:pt x="1701422" y="111834"/>
                  <a:pt x="1709159" y="102550"/>
                </a:cubicBezTo>
                <a:cubicBezTo>
                  <a:pt x="1730944" y="76409"/>
                  <a:pt x="1718708" y="74568"/>
                  <a:pt x="1751888" y="59821"/>
                </a:cubicBezTo>
                <a:cubicBezTo>
                  <a:pt x="1768351" y="52504"/>
                  <a:pt x="1786071" y="48426"/>
                  <a:pt x="1803162" y="42729"/>
                </a:cubicBezTo>
                <a:lnTo>
                  <a:pt x="1854437" y="25638"/>
                </a:lnTo>
                <a:cubicBezTo>
                  <a:pt x="1862983" y="22789"/>
                  <a:pt x="1871241" y="18859"/>
                  <a:pt x="1880074" y="17092"/>
                </a:cubicBezTo>
                <a:cubicBezTo>
                  <a:pt x="1931636" y="6779"/>
                  <a:pt x="1909023" y="13139"/>
                  <a:pt x="1948441" y="0"/>
                </a:cubicBezTo>
                <a:cubicBezTo>
                  <a:pt x="1994019" y="2849"/>
                  <a:pt x="2039758" y="3765"/>
                  <a:pt x="2085174" y="8546"/>
                </a:cubicBezTo>
                <a:cubicBezTo>
                  <a:pt x="2137643" y="14069"/>
                  <a:pt x="2086330" y="16747"/>
                  <a:pt x="2127902" y="42729"/>
                </a:cubicBezTo>
                <a:cubicBezTo>
                  <a:pt x="2143180" y="52278"/>
                  <a:pt x="2162085" y="54124"/>
                  <a:pt x="2179177" y="59821"/>
                </a:cubicBezTo>
                <a:cubicBezTo>
                  <a:pt x="2179178" y="59821"/>
                  <a:pt x="2230451" y="76912"/>
                  <a:pt x="2230452" y="76913"/>
                </a:cubicBezTo>
                <a:lnTo>
                  <a:pt x="2281727" y="111096"/>
                </a:lnTo>
                <a:cubicBezTo>
                  <a:pt x="2327302" y="179460"/>
                  <a:pt x="2267485" y="96854"/>
                  <a:pt x="2324456" y="153825"/>
                </a:cubicBezTo>
                <a:cubicBezTo>
                  <a:pt x="2381429" y="210798"/>
                  <a:pt x="2298815" y="150974"/>
                  <a:pt x="2367185" y="196554"/>
                </a:cubicBezTo>
                <a:cubicBezTo>
                  <a:pt x="2370034" y="205100"/>
                  <a:pt x="2371703" y="214134"/>
                  <a:pt x="2375731" y="222191"/>
                </a:cubicBezTo>
                <a:cubicBezTo>
                  <a:pt x="2380324" y="231377"/>
                  <a:pt x="2388651" y="238443"/>
                  <a:pt x="2392822" y="247828"/>
                </a:cubicBezTo>
                <a:cubicBezTo>
                  <a:pt x="2433502" y="339359"/>
                  <a:pt x="2388325" y="266718"/>
                  <a:pt x="2427005" y="324741"/>
                </a:cubicBezTo>
                <a:cubicBezTo>
                  <a:pt x="2429854" y="358924"/>
                  <a:pt x="2431296" y="393253"/>
                  <a:pt x="2435551" y="427290"/>
                </a:cubicBezTo>
                <a:cubicBezTo>
                  <a:pt x="2437008" y="438944"/>
                  <a:pt x="2444097" y="449728"/>
                  <a:pt x="2444097" y="461473"/>
                </a:cubicBezTo>
                <a:cubicBezTo>
                  <a:pt x="2444097" y="560757"/>
                  <a:pt x="2442481" y="551776"/>
                  <a:pt x="2418459" y="623843"/>
                </a:cubicBezTo>
                <a:cubicBezTo>
                  <a:pt x="2407712" y="656084"/>
                  <a:pt x="2405121" y="671368"/>
                  <a:pt x="2375731" y="700756"/>
                </a:cubicBezTo>
                <a:cubicBezTo>
                  <a:pt x="2300818" y="775666"/>
                  <a:pt x="2395852" y="683988"/>
                  <a:pt x="2324456" y="743484"/>
                </a:cubicBezTo>
                <a:cubicBezTo>
                  <a:pt x="2294962" y="768062"/>
                  <a:pt x="2290741" y="788906"/>
                  <a:pt x="2247544" y="803305"/>
                </a:cubicBezTo>
                <a:cubicBezTo>
                  <a:pt x="2230452" y="809002"/>
                  <a:pt x="2211260" y="810404"/>
                  <a:pt x="2196269" y="820397"/>
                </a:cubicBezTo>
                <a:cubicBezTo>
                  <a:pt x="2187723" y="826094"/>
                  <a:pt x="2180017" y="833317"/>
                  <a:pt x="2170631" y="837488"/>
                </a:cubicBezTo>
                <a:cubicBezTo>
                  <a:pt x="2154168" y="844805"/>
                  <a:pt x="2119357" y="854580"/>
                  <a:pt x="2119357" y="854580"/>
                </a:cubicBezTo>
                <a:cubicBezTo>
                  <a:pt x="2073779" y="851731"/>
                  <a:pt x="2027203" y="855940"/>
                  <a:pt x="1982624" y="846034"/>
                </a:cubicBezTo>
                <a:cubicBezTo>
                  <a:pt x="1972598" y="843806"/>
                  <a:pt x="1973552" y="826813"/>
                  <a:pt x="1965532" y="820397"/>
                </a:cubicBezTo>
                <a:cubicBezTo>
                  <a:pt x="1958498" y="814770"/>
                  <a:pt x="1948556" y="814326"/>
                  <a:pt x="1939895" y="811851"/>
                </a:cubicBezTo>
                <a:cubicBezTo>
                  <a:pt x="1895979" y="799303"/>
                  <a:pt x="1892831" y="801695"/>
                  <a:pt x="1837345" y="794759"/>
                </a:cubicBezTo>
                <a:cubicBezTo>
                  <a:pt x="1825951" y="791910"/>
                  <a:pt x="1814455" y="789440"/>
                  <a:pt x="1803162" y="786213"/>
                </a:cubicBezTo>
                <a:cubicBezTo>
                  <a:pt x="1794501" y="783738"/>
                  <a:pt x="1786533" y="777668"/>
                  <a:pt x="1777525" y="777668"/>
                </a:cubicBezTo>
                <a:cubicBezTo>
                  <a:pt x="1763000" y="777668"/>
                  <a:pt x="1749039" y="783365"/>
                  <a:pt x="1734796" y="786213"/>
                </a:cubicBezTo>
                <a:lnTo>
                  <a:pt x="1683521" y="820397"/>
                </a:lnTo>
                <a:lnTo>
                  <a:pt x="1657884" y="837488"/>
                </a:lnTo>
                <a:cubicBezTo>
                  <a:pt x="1612304" y="905858"/>
                  <a:pt x="1672128" y="823244"/>
                  <a:pt x="1615155" y="880217"/>
                </a:cubicBezTo>
                <a:cubicBezTo>
                  <a:pt x="1576500" y="918872"/>
                  <a:pt x="1622336" y="897765"/>
                  <a:pt x="1572426" y="914400"/>
                </a:cubicBezTo>
                <a:cubicBezTo>
                  <a:pt x="1512605" y="954281"/>
                  <a:pt x="1532546" y="931492"/>
                  <a:pt x="1504059" y="974221"/>
                </a:cubicBezTo>
                <a:cubicBezTo>
                  <a:pt x="1531998" y="1058036"/>
                  <a:pt x="1486701" y="939636"/>
                  <a:pt x="1538243" y="1016950"/>
                </a:cubicBezTo>
                <a:cubicBezTo>
                  <a:pt x="1544758" y="1026722"/>
                  <a:pt x="1544624" y="1039589"/>
                  <a:pt x="1546788" y="1051133"/>
                </a:cubicBezTo>
                <a:cubicBezTo>
                  <a:pt x="1553174" y="1085194"/>
                  <a:pt x="1557083" y="1119701"/>
                  <a:pt x="1563880" y="1153683"/>
                </a:cubicBezTo>
                <a:lnTo>
                  <a:pt x="1572426" y="1196412"/>
                </a:lnTo>
                <a:cubicBezTo>
                  <a:pt x="1569577" y="1241989"/>
                  <a:pt x="1568424" y="1287704"/>
                  <a:pt x="1563880" y="1333144"/>
                </a:cubicBezTo>
                <a:cubicBezTo>
                  <a:pt x="1562475" y="1347193"/>
                  <a:pt x="1541391" y="1413880"/>
                  <a:pt x="1538243" y="1418602"/>
                </a:cubicBezTo>
                <a:cubicBezTo>
                  <a:pt x="1532546" y="1427148"/>
                  <a:pt x="1525744" y="1435053"/>
                  <a:pt x="1521151" y="1444240"/>
                </a:cubicBezTo>
                <a:cubicBezTo>
                  <a:pt x="1517122" y="1452297"/>
                  <a:pt x="1516633" y="1461820"/>
                  <a:pt x="1512605" y="1469877"/>
                </a:cubicBezTo>
                <a:cubicBezTo>
                  <a:pt x="1508012" y="1479063"/>
                  <a:pt x="1500107" y="1486328"/>
                  <a:pt x="1495514" y="1495514"/>
                </a:cubicBezTo>
                <a:cubicBezTo>
                  <a:pt x="1491485" y="1503571"/>
                  <a:pt x="1491965" y="1513657"/>
                  <a:pt x="1486968" y="1521152"/>
                </a:cubicBezTo>
                <a:cubicBezTo>
                  <a:pt x="1480264" y="1531208"/>
                  <a:pt x="1469068" y="1537505"/>
                  <a:pt x="1461331" y="1546789"/>
                </a:cubicBezTo>
                <a:cubicBezTo>
                  <a:pt x="1404358" y="1615157"/>
                  <a:pt x="1486967" y="1532547"/>
                  <a:pt x="1418602" y="1589518"/>
                </a:cubicBezTo>
                <a:cubicBezTo>
                  <a:pt x="1396928" y="1607580"/>
                  <a:pt x="1371596" y="1646016"/>
                  <a:pt x="1341689" y="1649339"/>
                </a:cubicBezTo>
                <a:lnTo>
                  <a:pt x="1264777" y="1657884"/>
                </a:lnTo>
                <a:cubicBezTo>
                  <a:pt x="1176192" y="1680031"/>
                  <a:pt x="1207828" y="1675588"/>
                  <a:pt x="1042587" y="1657884"/>
                </a:cubicBezTo>
                <a:cubicBezTo>
                  <a:pt x="1024673" y="1655965"/>
                  <a:pt x="1006302" y="1650786"/>
                  <a:pt x="991312" y="1640793"/>
                </a:cubicBezTo>
                <a:lnTo>
                  <a:pt x="940037" y="1606610"/>
                </a:lnTo>
                <a:cubicBezTo>
                  <a:pt x="934340" y="1598064"/>
                  <a:pt x="930965" y="1587388"/>
                  <a:pt x="922945" y="1580972"/>
                </a:cubicBezTo>
                <a:cubicBezTo>
                  <a:pt x="898503" y="1561419"/>
                  <a:pt x="832760" y="1579598"/>
                  <a:pt x="820396" y="1580972"/>
                </a:cubicBezTo>
                <a:cubicBezTo>
                  <a:pt x="803304" y="1632248"/>
                  <a:pt x="809001" y="1586669"/>
                  <a:pt x="837488" y="1615156"/>
                </a:cubicBezTo>
                <a:cubicBezTo>
                  <a:pt x="843858" y="1621526"/>
                  <a:pt x="842005" y="1632736"/>
                  <a:pt x="846033" y="1640793"/>
                </a:cubicBezTo>
                <a:cubicBezTo>
                  <a:pt x="850626" y="1649979"/>
                  <a:pt x="857428" y="1657884"/>
                  <a:pt x="863125" y="1666430"/>
                </a:cubicBezTo>
                <a:cubicBezTo>
                  <a:pt x="865974" y="1674976"/>
                  <a:pt x="869717" y="1683274"/>
                  <a:pt x="871671" y="1692068"/>
                </a:cubicBezTo>
                <a:cubicBezTo>
                  <a:pt x="885031" y="1752188"/>
                  <a:pt x="884566" y="1808589"/>
                  <a:pt x="888762" y="1871529"/>
                </a:cubicBezTo>
                <a:cubicBezTo>
                  <a:pt x="885914" y="1914258"/>
                  <a:pt x="886273" y="1957323"/>
                  <a:pt x="880217" y="1999716"/>
                </a:cubicBezTo>
                <a:cubicBezTo>
                  <a:pt x="877669" y="2017551"/>
                  <a:pt x="868822" y="2033899"/>
                  <a:pt x="863125" y="2050991"/>
                </a:cubicBezTo>
                <a:cubicBezTo>
                  <a:pt x="860276" y="2059537"/>
                  <a:pt x="863587" y="2076628"/>
                  <a:pt x="854579" y="2076628"/>
                </a:cubicBezTo>
                <a:lnTo>
                  <a:pt x="863125" y="2076628"/>
                </a:ln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940" name="Rectangle 1"/>
          <p:cNvSpPr/>
          <p:nvPr/>
        </p:nvSpPr>
        <p:spPr>
          <a:xfrm>
            <a:off x="324000" y="2151720"/>
            <a:ext cx="18147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b. Rotate Right</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42"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943" name="TextBox 4"/>
          <p:cNvSpPr/>
          <p:nvPr/>
        </p:nvSpPr>
        <p:spPr>
          <a:xfrm>
            <a:off x="3634200" y="757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3-2=1</a:t>
            </a:r>
            <a:endParaRPr b="0" lang="en-US" sz="1800" spc="-1" strike="noStrike">
              <a:solidFill>
                <a:srgbClr val="000000"/>
              </a:solidFill>
              <a:latin typeface="FreeSans"/>
            </a:endParaRPr>
          </a:p>
        </p:txBody>
      </p:sp>
      <p:sp>
        <p:nvSpPr>
          <p:cNvPr id="944"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945"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46"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947" name="TextBox 8"/>
          <p:cNvSpPr/>
          <p:nvPr/>
        </p:nvSpPr>
        <p:spPr>
          <a:xfrm>
            <a:off x="6468480" y="193500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948" name="Straight Connector 9"/>
          <p:cNvCxnSpPr>
            <a:stCxn id="941" idx="6"/>
          </p:cNvCxnSpPr>
          <p:nvPr/>
        </p:nvCxnSpPr>
        <p:spPr>
          <a:xfrm>
            <a:off x="4841640" y="1533600"/>
            <a:ext cx="1115280" cy="535680"/>
          </a:xfrm>
          <a:prstGeom prst="straightConnector1">
            <a:avLst/>
          </a:prstGeom>
          <a:ln w="38100">
            <a:solidFill>
              <a:srgbClr val="000000"/>
            </a:solidFill>
            <a:round/>
          </a:ln>
        </p:spPr>
      </p:cxnSp>
      <p:sp>
        <p:nvSpPr>
          <p:cNvPr id="949" name="PlaceHolder 1"/>
          <p:cNvSpPr>
            <a:spLocks noGrp="1"/>
          </p:cNvSpPr>
          <p:nvPr>
            <p:ph type="ftr" idx="48"/>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950" name="PlaceHolder 2"/>
          <p:cNvSpPr>
            <a:spLocks noGrp="1"/>
          </p:cNvSpPr>
          <p:nvPr>
            <p:ph type="sldNum" idx="49"/>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4E0A1674-F49A-4969-B4F0-DA0471137FBD}"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951"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52"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953" name="TextBox 15"/>
          <p:cNvSpPr/>
          <p:nvPr/>
        </p:nvSpPr>
        <p:spPr>
          <a:xfrm>
            <a:off x="2049840" y="17823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954"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55"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956" name="Straight Connector 18"/>
          <p:cNvCxnSpPr>
            <a:stCxn id="951" idx="3"/>
          </p:cNvCxnSpPr>
          <p:nvPr/>
        </p:nvCxnSpPr>
        <p:spPr>
          <a:xfrm flipH="1">
            <a:off x="2511000" y="2508120"/>
            <a:ext cx="327240" cy="268200"/>
          </a:xfrm>
          <a:prstGeom prst="straightConnector1">
            <a:avLst/>
          </a:prstGeom>
          <a:ln w="38100">
            <a:solidFill>
              <a:srgbClr val="000000"/>
            </a:solidFill>
            <a:round/>
          </a:ln>
        </p:spPr>
      </p:cxnSp>
      <p:sp>
        <p:nvSpPr>
          <p:cNvPr id="957" name="TextBox 22"/>
          <p:cNvSpPr/>
          <p:nvPr/>
        </p:nvSpPr>
        <p:spPr>
          <a:xfrm>
            <a:off x="1111680" y="2613600"/>
            <a:ext cx="1245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958"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59"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960" name="Straight Connector 25"/>
          <p:cNvCxnSpPr/>
          <p:nvPr/>
        </p:nvCxnSpPr>
        <p:spPr>
          <a:xfrm flipH="1">
            <a:off x="3256920" y="1653480"/>
            <a:ext cx="1082520" cy="465840"/>
          </a:xfrm>
          <a:prstGeom prst="straightConnector1">
            <a:avLst/>
          </a:prstGeom>
          <a:ln w="38100">
            <a:solidFill>
              <a:srgbClr val="000000"/>
            </a:solidFill>
            <a:round/>
          </a:ln>
        </p:spPr>
      </p:cxnSp>
      <p:sp>
        <p:nvSpPr>
          <p:cNvPr id="961" name="TextBox 26"/>
          <p:cNvSpPr/>
          <p:nvPr/>
        </p:nvSpPr>
        <p:spPr>
          <a:xfrm>
            <a:off x="3702600" y="2860560"/>
            <a:ext cx="111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962" name="Straight Connector 27"/>
          <p:cNvCxnSpPr>
            <a:endCxn id="958" idx="1"/>
          </p:cNvCxnSpPr>
          <p:nvPr/>
        </p:nvCxnSpPr>
        <p:spPr>
          <a:xfrm>
            <a:off x="3142080" y="2574360"/>
            <a:ext cx="229320" cy="316440"/>
          </a:xfrm>
          <a:prstGeom prst="straightConnector1">
            <a:avLst/>
          </a:prstGeom>
          <a:ln w="38100">
            <a:solidFill>
              <a:srgbClr val="000000"/>
            </a:solidFill>
            <a:round/>
          </a:ln>
        </p:spPr>
      </p:cxnSp>
      <p:sp>
        <p:nvSpPr>
          <p:cNvPr id="963"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64"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965" name="TextBox 31"/>
          <p:cNvSpPr/>
          <p:nvPr/>
        </p:nvSpPr>
        <p:spPr>
          <a:xfrm>
            <a:off x="6590160" y="3373920"/>
            <a:ext cx="1105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966" name="Straight Connector 32"/>
          <p:cNvCxnSpPr>
            <a:endCxn id="963" idx="1"/>
          </p:cNvCxnSpPr>
          <p:nvPr/>
        </p:nvCxnSpPr>
        <p:spPr>
          <a:xfrm>
            <a:off x="6425640" y="2460600"/>
            <a:ext cx="229320" cy="316080"/>
          </a:xfrm>
          <a:prstGeom prst="straightConnector1">
            <a:avLst/>
          </a:prstGeom>
          <a:ln w="38100">
            <a:solidFill>
              <a:srgbClr val="000000"/>
            </a:solidFill>
            <a:round/>
          </a:ln>
        </p:spPr>
      </p:cxnSp>
      <p:sp>
        <p:nvSpPr>
          <p:cNvPr id="967"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968" name="Straight Connector 35"/>
          <p:cNvCxnSpPr/>
          <p:nvPr/>
        </p:nvCxnSpPr>
        <p:spPr>
          <a:xfrm flipH="1">
            <a:off x="1996560" y="3259800"/>
            <a:ext cx="147240" cy="149400"/>
          </a:xfrm>
          <a:prstGeom prst="straightConnector1">
            <a:avLst/>
          </a:prstGeom>
          <a:ln w="38100">
            <a:solidFill>
              <a:srgbClr val="000000"/>
            </a:solidFill>
            <a:round/>
          </a:ln>
        </p:spPr>
      </p:cxnSp>
      <p:sp>
        <p:nvSpPr>
          <p:cNvPr id="969" name="TextBox 36"/>
          <p:cNvSpPr/>
          <p:nvPr/>
        </p:nvSpPr>
        <p:spPr>
          <a:xfrm>
            <a:off x="2434320" y="4259160"/>
            <a:ext cx="10951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970" name="Oval 37"/>
          <p:cNvSpPr/>
          <p:nvPr/>
        </p:nvSpPr>
        <p:spPr>
          <a:xfrm>
            <a:off x="3662640" y="3539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71" name="TextBox 38"/>
          <p:cNvSpPr/>
          <p:nvPr/>
        </p:nvSpPr>
        <p:spPr>
          <a:xfrm>
            <a:off x="3662640" y="37144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972" name="TextBox 39"/>
          <p:cNvSpPr/>
          <p:nvPr/>
        </p:nvSpPr>
        <p:spPr>
          <a:xfrm>
            <a:off x="1045800" y="4148280"/>
            <a:ext cx="1013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973" name="Straight Connector 40"/>
          <p:cNvCxnSpPr/>
          <p:nvPr/>
        </p:nvCxnSpPr>
        <p:spPr>
          <a:xfrm>
            <a:off x="3749400" y="3401640"/>
            <a:ext cx="60120" cy="175680"/>
          </a:xfrm>
          <a:prstGeom prst="straightConnector1">
            <a:avLst/>
          </a:prstGeom>
          <a:ln w="38100">
            <a:solidFill>
              <a:srgbClr val="000000"/>
            </a:solidFill>
            <a:round/>
          </a:ln>
        </p:spPr>
      </p:cxnSp>
      <p:sp>
        <p:nvSpPr>
          <p:cNvPr id="974"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75"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976" name="Straight Connector 43"/>
          <p:cNvCxnSpPr>
            <a:stCxn id="945" idx="3"/>
          </p:cNvCxnSpPr>
          <p:nvPr/>
        </p:nvCxnSpPr>
        <p:spPr>
          <a:xfrm flipH="1">
            <a:off x="5901120" y="2508120"/>
            <a:ext cx="102600" cy="192240"/>
          </a:xfrm>
          <a:prstGeom prst="straightConnector1">
            <a:avLst/>
          </a:prstGeom>
          <a:ln w="38100">
            <a:solidFill>
              <a:srgbClr val="000000"/>
            </a:solidFill>
            <a:round/>
          </a:ln>
        </p:spPr>
      </p:cxnSp>
      <p:sp>
        <p:nvSpPr>
          <p:cNvPr id="977" name="TextBox 44"/>
          <p:cNvSpPr/>
          <p:nvPr/>
        </p:nvSpPr>
        <p:spPr>
          <a:xfrm>
            <a:off x="5244480" y="3440160"/>
            <a:ext cx="946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978"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79"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980" name="Straight Connector 47"/>
          <p:cNvCxnSpPr>
            <a:stCxn id="978" idx="1"/>
          </p:cNvCxnSpPr>
          <p:nvPr/>
        </p:nvCxnSpPr>
        <p:spPr>
          <a:xfrm flipH="1" flipV="1">
            <a:off x="2535480" y="3346200"/>
            <a:ext cx="107280" cy="187560"/>
          </a:xfrm>
          <a:prstGeom prst="straightConnector1">
            <a:avLst/>
          </a:prstGeom>
          <a:ln w="38100">
            <a:solidFill>
              <a:srgbClr val="000000"/>
            </a:solidFill>
            <a:round/>
          </a:ln>
        </p:spPr>
      </p:cxnSp>
      <p:sp>
        <p:nvSpPr>
          <p:cNvPr id="981" name="TextBox 48"/>
          <p:cNvSpPr/>
          <p:nvPr/>
        </p:nvSpPr>
        <p:spPr>
          <a:xfrm>
            <a:off x="3691800" y="4259160"/>
            <a:ext cx="1240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2"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83"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984" name="TextBox 4"/>
          <p:cNvSpPr/>
          <p:nvPr/>
        </p:nvSpPr>
        <p:spPr>
          <a:xfrm>
            <a:off x="3601080" y="721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3-3=0</a:t>
            </a:r>
            <a:endParaRPr b="0" lang="en-US" sz="1800" spc="-1" strike="noStrike">
              <a:solidFill>
                <a:srgbClr val="000000"/>
              </a:solidFill>
              <a:latin typeface="FreeSans"/>
            </a:endParaRPr>
          </a:p>
        </p:txBody>
      </p:sp>
      <p:sp>
        <p:nvSpPr>
          <p:cNvPr id="985"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986"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87"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988" name="TextBox 8"/>
          <p:cNvSpPr/>
          <p:nvPr/>
        </p:nvSpPr>
        <p:spPr>
          <a:xfrm>
            <a:off x="6430320" y="193500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1-2=-1</a:t>
            </a:r>
            <a:endParaRPr b="0" lang="en-US" sz="1800" spc="-1" strike="noStrike">
              <a:solidFill>
                <a:srgbClr val="000000"/>
              </a:solidFill>
              <a:latin typeface="FreeSans"/>
            </a:endParaRPr>
          </a:p>
        </p:txBody>
      </p:sp>
      <p:cxnSp>
        <p:nvCxnSpPr>
          <p:cNvPr id="989" name="Straight Connector 9"/>
          <p:cNvCxnSpPr>
            <a:stCxn id="982" idx="6"/>
          </p:cNvCxnSpPr>
          <p:nvPr/>
        </p:nvCxnSpPr>
        <p:spPr>
          <a:xfrm>
            <a:off x="4841640" y="1533600"/>
            <a:ext cx="1115280" cy="535680"/>
          </a:xfrm>
          <a:prstGeom prst="straightConnector1">
            <a:avLst/>
          </a:prstGeom>
          <a:ln w="38100">
            <a:solidFill>
              <a:srgbClr val="000000"/>
            </a:solidFill>
            <a:round/>
          </a:ln>
        </p:spPr>
      </p:cxnSp>
      <p:sp>
        <p:nvSpPr>
          <p:cNvPr id="990" name="PlaceHolder 1"/>
          <p:cNvSpPr>
            <a:spLocks noGrp="1"/>
          </p:cNvSpPr>
          <p:nvPr>
            <p:ph type="ftr" idx="50"/>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991" name="PlaceHolder 2"/>
          <p:cNvSpPr>
            <a:spLocks noGrp="1"/>
          </p:cNvSpPr>
          <p:nvPr>
            <p:ph type="sldNum" idx="51"/>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CA7E9D76-76C1-4025-A59A-044BD0986796}"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992"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93"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994" name="TextBox 15"/>
          <p:cNvSpPr/>
          <p:nvPr/>
        </p:nvSpPr>
        <p:spPr>
          <a:xfrm>
            <a:off x="2049840" y="17823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995"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996"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997" name="Straight Connector 18"/>
          <p:cNvCxnSpPr>
            <a:stCxn id="992" idx="3"/>
          </p:cNvCxnSpPr>
          <p:nvPr/>
        </p:nvCxnSpPr>
        <p:spPr>
          <a:xfrm flipH="1">
            <a:off x="2511000" y="2508120"/>
            <a:ext cx="327240" cy="268200"/>
          </a:xfrm>
          <a:prstGeom prst="straightConnector1">
            <a:avLst/>
          </a:prstGeom>
          <a:ln w="38100">
            <a:solidFill>
              <a:srgbClr val="000000"/>
            </a:solidFill>
            <a:round/>
          </a:ln>
        </p:spPr>
      </p:cxnSp>
      <p:sp>
        <p:nvSpPr>
          <p:cNvPr id="998" name="TextBox 22"/>
          <p:cNvSpPr/>
          <p:nvPr/>
        </p:nvSpPr>
        <p:spPr>
          <a:xfrm>
            <a:off x="1111680" y="2642040"/>
            <a:ext cx="1245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999"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00"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1001" name="Straight Connector 25"/>
          <p:cNvCxnSpPr/>
          <p:nvPr/>
        </p:nvCxnSpPr>
        <p:spPr>
          <a:xfrm flipH="1">
            <a:off x="3256920" y="1653480"/>
            <a:ext cx="1082520" cy="465840"/>
          </a:xfrm>
          <a:prstGeom prst="straightConnector1">
            <a:avLst/>
          </a:prstGeom>
          <a:ln w="38100">
            <a:solidFill>
              <a:srgbClr val="000000"/>
            </a:solidFill>
            <a:round/>
          </a:ln>
        </p:spPr>
      </p:cxnSp>
      <p:sp>
        <p:nvSpPr>
          <p:cNvPr id="1002" name="TextBox 26"/>
          <p:cNvSpPr/>
          <p:nvPr/>
        </p:nvSpPr>
        <p:spPr>
          <a:xfrm>
            <a:off x="3634200" y="2875320"/>
            <a:ext cx="1334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1003" name="Straight Connector 27"/>
          <p:cNvCxnSpPr>
            <a:endCxn id="999" idx="1"/>
          </p:cNvCxnSpPr>
          <p:nvPr/>
        </p:nvCxnSpPr>
        <p:spPr>
          <a:xfrm>
            <a:off x="3142080" y="2574360"/>
            <a:ext cx="229320" cy="316440"/>
          </a:xfrm>
          <a:prstGeom prst="straightConnector1">
            <a:avLst/>
          </a:prstGeom>
          <a:ln w="38100">
            <a:solidFill>
              <a:srgbClr val="000000"/>
            </a:solidFill>
            <a:round/>
          </a:ln>
        </p:spPr>
      </p:cxnSp>
      <p:sp>
        <p:nvSpPr>
          <p:cNvPr id="1004" name="TextBox 28"/>
          <p:cNvSpPr/>
          <p:nvPr/>
        </p:nvSpPr>
        <p:spPr>
          <a:xfrm>
            <a:off x="545040" y="721800"/>
            <a:ext cx="221040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Step-11: </a:t>
            </a:r>
            <a:r>
              <a:rPr b="1" lang="en-US" sz="2000" spc="-1" strike="noStrike">
                <a:solidFill>
                  <a:srgbClr val="000000"/>
                </a:solidFill>
                <a:latin typeface="Calibri"/>
              </a:rPr>
              <a:t>Insert 20</a:t>
            </a:r>
            <a:endParaRPr b="0" lang="en-US" sz="2000" spc="-1" strike="noStrike">
              <a:solidFill>
                <a:srgbClr val="000000"/>
              </a:solidFill>
              <a:latin typeface="FreeSans"/>
            </a:endParaRPr>
          </a:p>
        </p:txBody>
      </p:sp>
      <p:sp>
        <p:nvSpPr>
          <p:cNvPr id="1005"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06"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1007" name="TextBox 31"/>
          <p:cNvSpPr/>
          <p:nvPr/>
        </p:nvSpPr>
        <p:spPr>
          <a:xfrm>
            <a:off x="7036200" y="2700000"/>
            <a:ext cx="1116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1008" name="Straight Connector 32"/>
          <p:cNvCxnSpPr>
            <a:endCxn id="1005" idx="1"/>
          </p:cNvCxnSpPr>
          <p:nvPr/>
        </p:nvCxnSpPr>
        <p:spPr>
          <a:xfrm>
            <a:off x="6425640" y="2460600"/>
            <a:ext cx="229320" cy="316080"/>
          </a:xfrm>
          <a:prstGeom prst="straightConnector1">
            <a:avLst/>
          </a:prstGeom>
          <a:ln w="38100">
            <a:solidFill>
              <a:srgbClr val="000000"/>
            </a:solidFill>
            <a:round/>
          </a:ln>
        </p:spPr>
      </p:cxnSp>
      <p:sp>
        <p:nvSpPr>
          <p:cNvPr id="1009"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1010" name="Straight Connector 35"/>
          <p:cNvCxnSpPr/>
          <p:nvPr/>
        </p:nvCxnSpPr>
        <p:spPr>
          <a:xfrm flipH="1">
            <a:off x="1996560" y="3259800"/>
            <a:ext cx="147240" cy="149400"/>
          </a:xfrm>
          <a:prstGeom prst="straightConnector1">
            <a:avLst/>
          </a:prstGeom>
          <a:ln w="38100">
            <a:solidFill>
              <a:srgbClr val="000000"/>
            </a:solidFill>
            <a:round/>
          </a:ln>
        </p:spPr>
      </p:cxnSp>
      <p:sp>
        <p:nvSpPr>
          <p:cNvPr id="1011" name="TextBox 36"/>
          <p:cNvSpPr/>
          <p:nvPr/>
        </p:nvSpPr>
        <p:spPr>
          <a:xfrm>
            <a:off x="2467440" y="4259160"/>
            <a:ext cx="903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12" name="Oval 37"/>
          <p:cNvSpPr/>
          <p:nvPr/>
        </p:nvSpPr>
        <p:spPr>
          <a:xfrm>
            <a:off x="3662640" y="3539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13" name="TextBox 38"/>
          <p:cNvSpPr/>
          <p:nvPr/>
        </p:nvSpPr>
        <p:spPr>
          <a:xfrm>
            <a:off x="3662640" y="37144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1014" name="TextBox 39"/>
          <p:cNvSpPr/>
          <p:nvPr/>
        </p:nvSpPr>
        <p:spPr>
          <a:xfrm>
            <a:off x="1001160" y="4132440"/>
            <a:ext cx="11660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015" name="Straight Connector 40"/>
          <p:cNvCxnSpPr/>
          <p:nvPr/>
        </p:nvCxnSpPr>
        <p:spPr>
          <a:xfrm>
            <a:off x="3749400" y="3401640"/>
            <a:ext cx="60120" cy="175680"/>
          </a:xfrm>
          <a:prstGeom prst="straightConnector1">
            <a:avLst/>
          </a:prstGeom>
          <a:ln w="38100">
            <a:solidFill>
              <a:srgbClr val="000000"/>
            </a:solidFill>
            <a:round/>
          </a:ln>
        </p:spPr>
      </p:cxnSp>
      <p:sp>
        <p:nvSpPr>
          <p:cNvPr id="1016"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17"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1018" name="Straight Connector 43"/>
          <p:cNvCxnSpPr>
            <a:stCxn id="986" idx="3"/>
          </p:cNvCxnSpPr>
          <p:nvPr/>
        </p:nvCxnSpPr>
        <p:spPr>
          <a:xfrm flipH="1">
            <a:off x="5901120" y="2508120"/>
            <a:ext cx="102600" cy="192240"/>
          </a:xfrm>
          <a:prstGeom prst="straightConnector1">
            <a:avLst/>
          </a:prstGeom>
          <a:ln w="38100">
            <a:solidFill>
              <a:srgbClr val="000000"/>
            </a:solidFill>
            <a:round/>
          </a:ln>
        </p:spPr>
      </p:cxnSp>
      <p:sp>
        <p:nvSpPr>
          <p:cNvPr id="1019" name="TextBox 44"/>
          <p:cNvSpPr/>
          <p:nvPr/>
        </p:nvSpPr>
        <p:spPr>
          <a:xfrm>
            <a:off x="5206680" y="3402000"/>
            <a:ext cx="1177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20"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21"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022" name="Straight Connector 47"/>
          <p:cNvCxnSpPr>
            <a:stCxn id="1020" idx="1"/>
          </p:cNvCxnSpPr>
          <p:nvPr/>
        </p:nvCxnSpPr>
        <p:spPr>
          <a:xfrm flipH="1" flipV="1">
            <a:off x="2535480" y="3346200"/>
            <a:ext cx="107280" cy="187560"/>
          </a:xfrm>
          <a:prstGeom prst="straightConnector1">
            <a:avLst/>
          </a:prstGeom>
          <a:ln w="38100">
            <a:solidFill>
              <a:srgbClr val="000000"/>
            </a:solidFill>
            <a:round/>
          </a:ln>
        </p:spPr>
      </p:cxnSp>
      <p:sp>
        <p:nvSpPr>
          <p:cNvPr id="1023" name="TextBox 48"/>
          <p:cNvSpPr/>
          <p:nvPr/>
        </p:nvSpPr>
        <p:spPr>
          <a:xfrm>
            <a:off x="3678120" y="4259160"/>
            <a:ext cx="1247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24" name="TextBox 54"/>
          <p:cNvSpPr/>
          <p:nvPr/>
        </p:nvSpPr>
        <p:spPr>
          <a:xfrm>
            <a:off x="6845760" y="4183560"/>
            <a:ext cx="16250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25" name="Oval 55"/>
          <p:cNvSpPr/>
          <p:nvPr/>
        </p:nvSpPr>
        <p:spPr>
          <a:xfrm>
            <a:off x="7081920" y="3365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26" name="TextBox 56"/>
          <p:cNvSpPr/>
          <p:nvPr/>
        </p:nvSpPr>
        <p:spPr>
          <a:xfrm>
            <a:off x="7081920" y="3540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20</a:t>
            </a:r>
            <a:endParaRPr b="0" lang="en-US" sz="1800" spc="-1" strike="noStrike">
              <a:solidFill>
                <a:srgbClr val="000000"/>
              </a:solidFill>
              <a:latin typeface="FreeSans"/>
            </a:endParaRPr>
          </a:p>
        </p:txBody>
      </p:sp>
      <p:cxnSp>
        <p:nvCxnSpPr>
          <p:cNvPr id="1027" name="Straight Connector 57"/>
          <p:cNvCxnSpPr>
            <a:stCxn id="1025" idx="1"/>
          </p:cNvCxnSpPr>
          <p:nvPr/>
        </p:nvCxnSpPr>
        <p:spPr>
          <a:xfrm flipH="1" flipV="1">
            <a:off x="7053480" y="3283200"/>
            <a:ext cx="107640" cy="187560"/>
          </a:xfrm>
          <a:prstGeom prst="straightConnector1">
            <a:avLst/>
          </a:prstGeom>
          <a:ln w="38100">
            <a:solidFill>
              <a:srgbClr val="000000"/>
            </a:solidFill>
            <a:round/>
          </a:ln>
        </p:spPr>
      </p:cxnSp>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29"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1030" name="TextBox 4"/>
          <p:cNvSpPr/>
          <p:nvPr/>
        </p:nvSpPr>
        <p:spPr>
          <a:xfrm>
            <a:off x="3611880" y="721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3-3=0</a:t>
            </a:r>
            <a:endParaRPr b="0" lang="en-US" sz="1800" spc="-1" strike="noStrike">
              <a:solidFill>
                <a:srgbClr val="000000"/>
              </a:solidFill>
              <a:latin typeface="FreeSans"/>
            </a:endParaRPr>
          </a:p>
        </p:txBody>
      </p:sp>
      <p:sp>
        <p:nvSpPr>
          <p:cNvPr id="1031"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1032"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33"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1034" name="TextBox 8"/>
          <p:cNvSpPr/>
          <p:nvPr/>
        </p:nvSpPr>
        <p:spPr>
          <a:xfrm>
            <a:off x="6384960" y="175032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1-2=-1</a:t>
            </a:r>
            <a:endParaRPr b="0" lang="en-US" sz="1800" spc="-1" strike="noStrike">
              <a:solidFill>
                <a:srgbClr val="000000"/>
              </a:solidFill>
              <a:latin typeface="FreeSans"/>
            </a:endParaRPr>
          </a:p>
        </p:txBody>
      </p:sp>
      <p:cxnSp>
        <p:nvCxnSpPr>
          <p:cNvPr id="1035" name="Straight Connector 9"/>
          <p:cNvCxnSpPr>
            <a:stCxn id="1028" idx="6"/>
          </p:cNvCxnSpPr>
          <p:nvPr/>
        </p:nvCxnSpPr>
        <p:spPr>
          <a:xfrm>
            <a:off x="4841640" y="1533600"/>
            <a:ext cx="1115280" cy="535680"/>
          </a:xfrm>
          <a:prstGeom prst="straightConnector1">
            <a:avLst/>
          </a:prstGeom>
          <a:ln w="38100">
            <a:solidFill>
              <a:srgbClr val="000000"/>
            </a:solidFill>
            <a:round/>
          </a:ln>
        </p:spPr>
      </p:cxnSp>
      <p:sp>
        <p:nvSpPr>
          <p:cNvPr id="1036" name="PlaceHolder 1"/>
          <p:cNvSpPr>
            <a:spLocks noGrp="1"/>
          </p:cNvSpPr>
          <p:nvPr>
            <p:ph type="ftr" idx="52"/>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1037" name="PlaceHolder 2"/>
          <p:cNvSpPr>
            <a:spLocks noGrp="1"/>
          </p:cNvSpPr>
          <p:nvPr>
            <p:ph type="sldNum" idx="53"/>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577AA6F5-7A1D-4EEC-AFE9-283162A0DCCA}"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1038"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39"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1040" name="TextBox 15"/>
          <p:cNvSpPr/>
          <p:nvPr/>
        </p:nvSpPr>
        <p:spPr>
          <a:xfrm>
            <a:off x="2049840" y="17823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1041"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42"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043" name="Straight Connector 18"/>
          <p:cNvCxnSpPr>
            <a:stCxn id="1038" idx="3"/>
          </p:cNvCxnSpPr>
          <p:nvPr/>
        </p:nvCxnSpPr>
        <p:spPr>
          <a:xfrm flipH="1">
            <a:off x="2511000" y="2508120"/>
            <a:ext cx="327240" cy="268200"/>
          </a:xfrm>
          <a:prstGeom prst="straightConnector1">
            <a:avLst/>
          </a:prstGeom>
          <a:ln w="38100">
            <a:solidFill>
              <a:srgbClr val="000000"/>
            </a:solidFill>
            <a:round/>
          </a:ln>
        </p:spPr>
      </p:cxnSp>
      <p:sp>
        <p:nvSpPr>
          <p:cNvPr id="1044" name="TextBox 22"/>
          <p:cNvSpPr/>
          <p:nvPr/>
        </p:nvSpPr>
        <p:spPr>
          <a:xfrm>
            <a:off x="1196640" y="2642040"/>
            <a:ext cx="1150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1045"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46"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1047" name="Straight Connector 25"/>
          <p:cNvCxnSpPr/>
          <p:nvPr/>
        </p:nvCxnSpPr>
        <p:spPr>
          <a:xfrm flipH="1">
            <a:off x="3256920" y="1653480"/>
            <a:ext cx="1082520" cy="465840"/>
          </a:xfrm>
          <a:prstGeom prst="straightConnector1">
            <a:avLst/>
          </a:prstGeom>
          <a:ln w="38100">
            <a:solidFill>
              <a:srgbClr val="000000"/>
            </a:solidFill>
            <a:round/>
          </a:ln>
        </p:spPr>
      </p:cxnSp>
      <p:sp>
        <p:nvSpPr>
          <p:cNvPr id="1048" name="TextBox 26"/>
          <p:cNvSpPr/>
          <p:nvPr/>
        </p:nvSpPr>
        <p:spPr>
          <a:xfrm>
            <a:off x="3718800" y="2815560"/>
            <a:ext cx="1098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cxnSp>
        <p:nvCxnSpPr>
          <p:cNvPr id="1049" name="Straight Connector 27"/>
          <p:cNvCxnSpPr>
            <a:endCxn id="1045" idx="1"/>
          </p:cNvCxnSpPr>
          <p:nvPr/>
        </p:nvCxnSpPr>
        <p:spPr>
          <a:xfrm>
            <a:off x="3142080" y="2574360"/>
            <a:ext cx="229320" cy="316440"/>
          </a:xfrm>
          <a:prstGeom prst="straightConnector1">
            <a:avLst/>
          </a:prstGeom>
          <a:ln w="38100">
            <a:solidFill>
              <a:srgbClr val="000000"/>
            </a:solidFill>
            <a:round/>
          </a:ln>
        </p:spPr>
      </p:cxnSp>
      <p:sp>
        <p:nvSpPr>
          <p:cNvPr id="1050" name="TextBox 28"/>
          <p:cNvSpPr/>
          <p:nvPr/>
        </p:nvSpPr>
        <p:spPr>
          <a:xfrm>
            <a:off x="545040" y="721800"/>
            <a:ext cx="221040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Step-12: </a:t>
            </a:r>
            <a:r>
              <a:rPr b="1" lang="en-US" sz="2000" spc="-1" strike="noStrike">
                <a:solidFill>
                  <a:srgbClr val="000000"/>
                </a:solidFill>
                <a:latin typeface="Calibri"/>
              </a:rPr>
              <a:t>Insert 17</a:t>
            </a:r>
            <a:endParaRPr b="0" lang="en-US" sz="2000" spc="-1" strike="noStrike">
              <a:solidFill>
                <a:srgbClr val="000000"/>
              </a:solidFill>
              <a:latin typeface="FreeSans"/>
            </a:endParaRPr>
          </a:p>
        </p:txBody>
      </p:sp>
      <p:sp>
        <p:nvSpPr>
          <p:cNvPr id="1051"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52"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1053" name="TextBox 31"/>
          <p:cNvSpPr/>
          <p:nvPr/>
        </p:nvSpPr>
        <p:spPr>
          <a:xfrm>
            <a:off x="6842520" y="2715120"/>
            <a:ext cx="1458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054" name="Straight Connector 32"/>
          <p:cNvCxnSpPr>
            <a:endCxn id="1051" idx="1"/>
          </p:cNvCxnSpPr>
          <p:nvPr/>
        </p:nvCxnSpPr>
        <p:spPr>
          <a:xfrm>
            <a:off x="6425640" y="2460600"/>
            <a:ext cx="229320" cy="316080"/>
          </a:xfrm>
          <a:prstGeom prst="straightConnector1">
            <a:avLst/>
          </a:prstGeom>
          <a:ln w="38100">
            <a:solidFill>
              <a:srgbClr val="000000"/>
            </a:solidFill>
            <a:round/>
          </a:ln>
        </p:spPr>
      </p:cxnSp>
      <p:sp>
        <p:nvSpPr>
          <p:cNvPr id="1055"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1056" name="Straight Connector 35"/>
          <p:cNvCxnSpPr/>
          <p:nvPr/>
        </p:nvCxnSpPr>
        <p:spPr>
          <a:xfrm flipH="1">
            <a:off x="1996560" y="3259800"/>
            <a:ext cx="147240" cy="149400"/>
          </a:xfrm>
          <a:prstGeom prst="straightConnector1">
            <a:avLst/>
          </a:prstGeom>
          <a:ln w="38100">
            <a:solidFill>
              <a:srgbClr val="000000"/>
            </a:solidFill>
            <a:round/>
          </a:ln>
        </p:spPr>
      </p:cxnSp>
      <p:sp>
        <p:nvSpPr>
          <p:cNvPr id="1057" name="TextBox 36"/>
          <p:cNvSpPr/>
          <p:nvPr/>
        </p:nvSpPr>
        <p:spPr>
          <a:xfrm>
            <a:off x="2358000" y="4240080"/>
            <a:ext cx="1251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58" name="Oval 37"/>
          <p:cNvSpPr/>
          <p:nvPr/>
        </p:nvSpPr>
        <p:spPr>
          <a:xfrm>
            <a:off x="3662640" y="3539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59" name="TextBox 38"/>
          <p:cNvSpPr/>
          <p:nvPr/>
        </p:nvSpPr>
        <p:spPr>
          <a:xfrm>
            <a:off x="3662640" y="37144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1060" name="TextBox 39"/>
          <p:cNvSpPr/>
          <p:nvPr/>
        </p:nvSpPr>
        <p:spPr>
          <a:xfrm>
            <a:off x="1009440" y="4055400"/>
            <a:ext cx="1089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061" name="Straight Connector 40"/>
          <p:cNvCxnSpPr/>
          <p:nvPr/>
        </p:nvCxnSpPr>
        <p:spPr>
          <a:xfrm>
            <a:off x="3749400" y="3401640"/>
            <a:ext cx="60120" cy="175680"/>
          </a:xfrm>
          <a:prstGeom prst="straightConnector1">
            <a:avLst/>
          </a:prstGeom>
          <a:ln w="38100">
            <a:solidFill>
              <a:srgbClr val="000000"/>
            </a:solidFill>
            <a:round/>
          </a:ln>
        </p:spPr>
      </p:cxnSp>
      <p:sp>
        <p:nvSpPr>
          <p:cNvPr id="1062"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63"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1064" name="Straight Connector 43"/>
          <p:cNvCxnSpPr>
            <a:stCxn id="1032" idx="3"/>
          </p:cNvCxnSpPr>
          <p:nvPr/>
        </p:nvCxnSpPr>
        <p:spPr>
          <a:xfrm flipH="1">
            <a:off x="5901120" y="2508120"/>
            <a:ext cx="102600" cy="192240"/>
          </a:xfrm>
          <a:prstGeom prst="straightConnector1">
            <a:avLst/>
          </a:prstGeom>
          <a:ln w="38100">
            <a:solidFill>
              <a:srgbClr val="000000"/>
            </a:solidFill>
            <a:round/>
          </a:ln>
        </p:spPr>
      </p:cxnSp>
      <p:sp>
        <p:nvSpPr>
          <p:cNvPr id="1065" name="TextBox 44"/>
          <p:cNvSpPr/>
          <p:nvPr/>
        </p:nvSpPr>
        <p:spPr>
          <a:xfrm>
            <a:off x="4632120" y="3320640"/>
            <a:ext cx="1371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66"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67"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068" name="Straight Connector 47"/>
          <p:cNvCxnSpPr>
            <a:stCxn id="1066" idx="1"/>
          </p:cNvCxnSpPr>
          <p:nvPr/>
        </p:nvCxnSpPr>
        <p:spPr>
          <a:xfrm flipH="1" flipV="1">
            <a:off x="2535480" y="3346200"/>
            <a:ext cx="107280" cy="187560"/>
          </a:xfrm>
          <a:prstGeom prst="straightConnector1">
            <a:avLst/>
          </a:prstGeom>
          <a:ln w="38100">
            <a:solidFill>
              <a:srgbClr val="000000"/>
            </a:solidFill>
            <a:round/>
          </a:ln>
        </p:spPr>
      </p:cxnSp>
      <p:sp>
        <p:nvSpPr>
          <p:cNvPr id="1069" name="TextBox 48"/>
          <p:cNvSpPr/>
          <p:nvPr/>
        </p:nvSpPr>
        <p:spPr>
          <a:xfrm>
            <a:off x="3839400" y="4259160"/>
            <a:ext cx="9774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70" name="TextBox 54"/>
          <p:cNvSpPr/>
          <p:nvPr/>
        </p:nvSpPr>
        <p:spPr>
          <a:xfrm>
            <a:off x="7022520" y="4132440"/>
            <a:ext cx="14727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071" name="Oval 55"/>
          <p:cNvSpPr/>
          <p:nvPr/>
        </p:nvSpPr>
        <p:spPr>
          <a:xfrm>
            <a:off x="7081920" y="3365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72" name="TextBox 56"/>
          <p:cNvSpPr/>
          <p:nvPr/>
        </p:nvSpPr>
        <p:spPr>
          <a:xfrm>
            <a:off x="7081920" y="3540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20</a:t>
            </a:r>
            <a:endParaRPr b="0" lang="en-US" sz="1800" spc="-1" strike="noStrike">
              <a:solidFill>
                <a:srgbClr val="000000"/>
              </a:solidFill>
              <a:latin typeface="FreeSans"/>
            </a:endParaRPr>
          </a:p>
        </p:txBody>
      </p:sp>
      <p:cxnSp>
        <p:nvCxnSpPr>
          <p:cNvPr id="1073" name="Straight Connector 57"/>
          <p:cNvCxnSpPr>
            <a:stCxn id="1071" idx="1"/>
          </p:cNvCxnSpPr>
          <p:nvPr/>
        </p:nvCxnSpPr>
        <p:spPr>
          <a:xfrm flipH="1" flipV="1">
            <a:off x="7053480" y="3283200"/>
            <a:ext cx="107640" cy="187560"/>
          </a:xfrm>
          <a:prstGeom prst="straightConnector1">
            <a:avLst/>
          </a:prstGeom>
          <a:ln w="38100">
            <a:solidFill>
              <a:srgbClr val="000000"/>
            </a:solidFill>
            <a:round/>
          </a:ln>
        </p:spPr>
      </p:cxnSp>
      <p:sp>
        <p:nvSpPr>
          <p:cNvPr id="1074" name="Oval 49"/>
          <p:cNvSpPr/>
          <p:nvPr/>
        </p:nvSpPr>
        <p:spPr>
          <a:xfrm>
            <a:off x="6147720" y="34480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75" name="TextBox 50"/>
          <p:cNvSpPr/>
          <p:nvPr/>
        </p:nvSpPr>
        <p:spPr>
          <a:xfrm>
            <a:off x="6147720" y="36234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17</a:t>
            </a:r>
            <a:endParaRPr b="0" lang="en-US" sz="1800" spc="-1" strike="noStrike">
              <a:solidFill>
                <a:srgbClr val="000000"/>
              </a:solidFill>
              <a:latin typeface="FreeSans"/>
            </a:endParaRPr>
          </a:p>
        </p:txBody>
      </p:sp>
      <p:cxnSp>
        <p:nvCxnSpPr>
          <p:cNvPr id="1076" name="Straight Connector 51"/>
          <p:cNvCxnSpPr/>
          <p:nvPr/>
        </p:nvCxnSpPr>
        <p:spPr>
          <a:xfrm flipH="1">
            <a:off x="6591960" y="3327840"/>
            <a:ext cx="102600" cy="192240"/>
          </a:xfrm>
          <a:prstGeom prst="straightConnector1">
            <a:avLst/>
          </a:prstGeom>
          <a:ln w="38100">
            <a:solidFill>
              <a:srgbClr val="000000"/>
            </a:solidFill>
            <a:round/>
          </a:ln>
        </p:spPr>
      </p:cxnSp>
      <p:sp>
        <p:nvSpPr>
          <p:cNvPr id="1077" name="TextBox 52"/>
          <p:cNvSpPr/>
          <p:nvPr/>
        </p:nvSpPr>
        <p:spPr>
          <a:xfrm>
            <a:off x="5400000" y="4168080"/>
            <a:ext cx="1601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8"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79"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1080" name="TextBox 4"/>
          <p:cNvSpPr/>
          <p:nvPr/>
        </p:nvSpPr>
        <p:spPr>
          <a:xfrm>
            <a:off x="3634200" y="721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3-3=0</a:t>
            </a:r>
            <a:endParaRPr b="0" lang="en-US" sz="1800" spc="-1" strike="noStrike">
              <a:solidFill>
                <a:srgbClr val="000000"/>
              </a:solidFill>
              <a:latin typeface="FreeSans"/>
            </a:endParaRPr>
          </a:p>
        </p:txBody>
      </p:sp>
      <p:sp>
        <p:nvSpPr>
          <p:cNvPr id="1081" name="TextBox 5"/>
          <p:cNvSpPr/>
          <p:nvPr/>
        </p:nvSpPr>
        <p:spPr>
          <a:xfrm>
            <a:off x="2354760" y="558432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Imbalanced</a:t>
            </a:r>
            <a:endParaRPr b="0" lang="en-US" sz="1800" spc="-1" strike="noStrike">
              <a:solidFill>
                <a:srgbClr val="000000"/>
              </a:solidFill>
              <a:latin typeface="FreeSans"/>
            </a:endParaRPr>
          </a:p>
        </p:txBody>
      </p:sp>
      <p:sp>
        <p:nvSpPr>
          <p:cNvPr id="1082"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83"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1084" name="TextBox 8"/>
          <p:cNvSpPr/>
          <p:nvPr/>
        </p:nvSpPr>
        <p:spPr>
          <a:xfrm>
            <a:off x="6446520" y="1810800"/>
            <a:ext cx="9860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1-2=-1</a:t>
            </a:r>
            <a:endParaRPr b="0" lang="en-US" sz="1800" spc="-1" strike="noStrike">
              <a:solidFill>
                <a:srgbClr val="000000"/>
              </a:solidFill>
              <a:latin typeface="FreeSans"/>
            </a:endParaRPr>
          </a:p>
        </p:txBody>
      </p:sp>
      <p:cxnSp>
        <p:nvCxnSpPr>
          <p:cNvPr id="1085" name="Straight Connector 9"/>
          <p:cNvCxnSpPr>
            <a:stCxn id="1078" idx="6"/>
          </p:cNvCxnSpPr>
          <p:nvPr/>
        </p:nvCxnSpPr>
        <p:spPr>
          <a:xfrm>
            <a:off x="4841640" y="1533600"/>
            <a:ext cx="1115280" cy="535680"/>
          </a:xfrm>
          <a:prstGeom prst="straightConnector1">
            <a:avLst/>
          </a:prstGeom>
          <a:ln w="38100">
            <a:solidFill>
              <a:srgbClr val="000000"/>
            </a:solidFill>
            <a:round/>
          </a:ln>
        </p:spPr>
      </p:cxnSp>
      <p:sp>
        <p:nvSpPr>
          <p:cNvPr id="1086" name="PlaceHolder 1"/>
          <p:cNvSpPr>
            <a:spLocks noGrp="1"/>
          </p:cNvSpPr>
          <p:nvPr>
            <p:ph type="ftr" idx="54"/>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1087" name="PlaceHolder 2"/>
          <p:cNvSpPr>
            <a:spLocks noGrp="1"/>
          </p:cNvSpPr>
          <p:nvPr>
            <p:ph type="sldNum" idx="55"/>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8E407D89-95C9-47D9-AAB9-1CCB1599D601}"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1088"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89"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1090" name="TextBox 15"/>
          <p:cNvSpPr/>
          <p:nvPr/>
        </p:nvSpPr>
        <p:spPr>
          <a:xfrm>
            <a:off x="2049840" y="17823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1091"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92"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093" name="Straight Connector 18"/>
          <p:cNvCxnSpPr>
            <a:stCxn id="1088" idx="3"/>
          </p:cNvCxnSpPr>
          <p:nvPr/>
        </p:nvCxnSpPr>
        <p:spPr>
          <a:xfrm flipH="1">
            <a:off x="2511000" y="2508120"/>
            <a:ext cx="327240" cy="268200"/>
          </a:xfrm>
          <a:prstGeom prst="straightConnector1">
            <a:avLst/>
          </a:prstGeom>
          <a:ln w="38100">
            <a:solidFill>
              <a:srgbClr val="000000"/>
            </a:solidFill>
            <a:round/>
          </a:ln>
        </p:spPr>
      </p:cxnSp>
      <p:sp>
        <p:nvSpPr>
          <p:cNvPr id="1094" name="TextBox 22"/>
          <p:cNvSpPr/>
          <p:nvPr/>
        </p:nvSpPr>
        <p:spPr>
          <a:xfrm>
            <a:off x="1032120" y="2642040"/>
            <a:ext cx="1322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1095" name="Oval 23"/>
          <p:cNvSpPr/>
          <p:nvPr/>
        </p:nvSpPr>
        <p:spPr>
          <a:xfrm>
            <a:off x="3292200" y="27853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096" name="TextBox 24"/>
          <p:cNvSpPr/>
          <p:nvPr/>
        </p:nvSpPr>
        <p:spPr>
          <a:xfrm>
            <a:off x="3292200" y="29606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1097" name="Straight Connector 25"/>
          <p:cNvCxnSpPr/>
          <p:nvPr/>
        </p:nvCxnSpPr>
        <p:spPr>
          <a:xfrm flipH="1">
            <a:off x="3256920" y="1653480"/>
            <a:ext cx="1082520" cy="465840"/>
          </a:xfrm>
          <a:prstGeom prst="straightConnector1">
            <a:avLst/>
          </a:prstGeom>
          <a:ln w="38100">
            <a:solidFill>
              <a:srgbClr val="000000"/>
            </a:solidFill>
            <a:round/>
          </a:ln>
        </p:spPr>
      </p:cxnSp>
      <p:sp>
        <p:nvSpPr>
          <p:cNvPr id="1098" name="TextBox 26"/>
          <p:cNvSpPr/>
          <p:nvPr/>
        </p:nvSpPr>
        <p:spPr>
          <a:xfrm>
            <a:off x="3692160" y="2699640"/>
            <a:ext cx="1219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0-2=-2</a:t>
            </a:r>
            <a:endParaRPr b="0" lang="en-US" sz="1800" spc="-1" strike="noStrike">
              <a:solidFill>
                <a:srgbClr val="000000"/>
              </a:solidFill>
              <a:latin typeface="FreeSans"/>
            </a:endParaRPr>
          </a:p>
        </p:txBody>
      </p:sp>
      <p:cxnSp>
        <p:nvCxnSpPr>
          <p:cNvPr id="1099" name="Straight Connector 27"/>
          <p:cNvCxnSpPr>
            <a:endCxn id="1095" idx="1"/>
          </p:cNvCxnSpPr>
          <p:nvPr/>
        </p:nvCxnSpPr>
        <p:spPr>
          <a:xfrm>
            <a:off x="3142080" y="2574360"/>
            <a:ext cx="229320" cy="316440"/>
          </a:xfrm>
          <a:prstGeom prst="straightConnector1">
            <a:avLst/>
          </a:prstGeom>
          <a:ln w="38100">
            <a:solidFill>
              <a:srgbClr val="000000"/>
            </a:solidFill>
            <a:round/>
          </a:ln>
        </p:spPr>
      </p:cxnSp>
      <p:sp>
        <p:nvSpPr>
          <p:cNvPr id="1100" name="TextBox 28"/>
          <p:cNvSpPr/>
          <p:nvPr/>
        </p:nvSpPr>
        <p:spPr>
          <a:xfrm>
            <a:off x="545040" y="721800"/>
            <a:ext cx="22104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Step-13: </a:t>
            </a:r>
            <a:r>
              <a:rPr b="1" lang="en-US" sz="2000" spc="-1" strike="noStrike">
                <a:solidFill>
                  <a:srgbClr val="000000"/>
                </a:solidFill>
                <a:latin typeface="Calibri"/>
              </a:rPr>
              <a:t>Insert 9</a:t>
            </a:r>
            <a:endParaRPr b="0" lang="en-US" sz="2000" spc="-1" strike="noStrike">
              <a:solidFill>
                <a:srgbClr val="000000"/>
              </a:solidFill>
              <a:latin typeface="FreeSans"/>
            </a:endParaRPr>
          </a:p>
        </p:txBody>
      </p:sp>
      <p:sp>
        <p:nvSpPr>
          <p:cNvPr id="1101"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02"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1103" name="TextBox 31"/>
          <p:cNvSpPr/>
          <p:nvPr/>
        </p:nvSpPr>
        <p:spPr>
          <a:xfrm>
            <a:off x="6934320" y="2671920"/>
            <a:ext cx="1213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104" name="Straight Connector 32"/>
          <p:cNvCxnSpPr>
            <a:endCxn id="1101" idx="1"/>
          </p:cNvCxnSpPr>
          <p:nvPr/>
        </p:nvCxnSpPr>
        <p:spPr>
          <a:xfrm>
            <a:off x="6425640" y="2460600"/>
            <a:ext cx="229320" cy="316080"/>
          </a:xfrm>
          <a:prstGeom prst="straightConnector1">
            <a:avLst/>
          </a:prstGeom>
          <a:ln w="38100">
            <a:solidFill>
              <a:srgbClr val="000000"/>
            </a:solidFill>
            <a:round/>
          </a:ln>
        </p:spPr>
      </p:cxnSp>
      <p:sp>
        <p:nvSpPr>
          <p:cNvPr id="1105"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1106" name="Straight Connector 35"/>
          <p:cNvCxnSpPr/>
          <p:nvPr/>
        </p:nvCxnSpPr>
        <p:spPr>
          <a:xfrm flipH="1">
            <a:off x="1996560" y="3259800"/>
            <a:ext cx="147240" cy="149400"/>
          </a:xfrm>
          <a:prstGeom prst="straightConnector1">
            <a:avLst/>
          </a:prstGeom>
          <a:ln w="38100">
            <a:solidFill>
              <a:srgbClr val="000000"/>
            </a:solidFill>
            <a:round/>
          </a:ln>
        </p:spPr>
      </p:cxnSp>
      <p:sp>
        <p:nvSpPr>
          <p:cNvPr id="1107" name="TextBox 36"/>
          <p:cNvSpPr/>
          <p:nvPr/>
        </p:nvSpPr>
        <p:spPr>
          <a:xfrm>
            <a:off x="2260440" y="4201560"/>
            <a:ext cx="1154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08" name="Oval 37"/>
          <p:cNvSpPr/>
          <p:nvPr/>
        </p:nvSpPr>
        <p:spPr>
          <a:xfrm>
            <a:off x="3662640" y="3539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09" name="TextBox 38"/>
          <p:cNvSpPr/>
          <p:nvPr/>
        </p:nvSpPr>
        <p:spPr>
          <a:xfrm>
            <a:off x="3662640" y="37144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1110" name="TextBox 39"/>
          <p:cNvSpPr/>
          <p:nvPr/>
        </p:nvSpPr>
        <p:spPr>
          <a:xfrm>
            <a:off x="914400" y="4015440"/>
            <a:ext cx="1089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111" name="Straight Connector 40"/>
          <p:cNvCxnSpPr/>
          <p:nvPr/>
        </p:nvCxnSpPr>
        <p:spPr>
          <a:xfrm>
            <a:off x="3749400" y="3401640"/>
            <a:ext cx="60120" cy="175680"/>
          </a:xfrm>
          <a:prstGeom prst="straightConnector1">
            <a:avLst/>
          </a:prstGeom>
          <a:ln w="38100">
            <a:solidFill>
              <a:srgbClr val="000000"/>
            </a:solidFill>
            <a:round/>
          </a:ln>
        </p:spPr>
      </p:cxnSp>
      <p:sp>
        <p:nvSpPr>
          <p:cNvPr id="1112"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13"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1114" name="Straight Connector 43"/>
          <p:cNvCxnSpPr>
            <a:stCxn id="1082" idx="3"/>
          </p:cNvCxnSpPr>
          <p:nvPr/>
        </p:nvCxnSpPr>
        <p:spPr>
          <a:xfrm flipH="1">
            <a:off x="5901120" y="2508120"/>
            <a:ext cx="102600" cy="192240"/>
          </a:xfrm>
          <a:prstGeom prst="straightConnector1">
            <a:avLst/>
          </a:prstGeom>
          <a:ln w="38100">
            <a:solidFill>
              <a:srgbClr val="000000"/>
            </a:solidFill>
            <a:round/>
          </a:ln>
        </p:spPr>
      </p:cxnSp>
      <p:sp>
        <p:nvSpPr>
          <p:cNvPr id="1115" name="TextBox 44"/>
          <p:cNvSpPr/>
          <p:nvPr/>
        </p:nvSpPr>
        <p:spPr>
          <a:xfrm>
            <a:off x="4961520" y="3329640"/>
            <a:ext cx="1098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16"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17"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118" name="Straight Connector 47"/>
          <p:cNvCxnSpPr>
            <a:stCxn id="1116" idx="1"/>
          </p:cNvCxnSpPr>
          <p:nvPr/>
        </p:nvCxnSpPr>
        <p:spPr>
          <a:xfrm flipH="1" flipV="1">
            <a:off x="2535480" y="3346200"/>
            <a:ext cx="107280" cy="187560"/>
          </a:xfrm>
          <a:prstGeom prst="straightConnector1">
            <a:avLst/>
          </a:prstGeom>
          <a:ln w="38100">
            <a:solidFill>
              <a:srgbClr val="000000"/>
            </a:solidFill>
            <a:round/>
          </a:ln>
        </p:spPr>
      </p:cxnSp>
      <p:sp>
        <p:nvSpPr>
          <p:cNvPr id="1119" name="TextBox 48"/>
          <p:cNvSpPr/>
          <p:nvPr/>
        </p:nvSpPr>
        <p:spPr>
          <a:xfrm>
            <a:off x="3932280" y="3556080"/>
            <a:ext cx="1343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0-1=-1</a:t>
            </a:r>
            <a:endParaRPr b="0" lang="en-US" sz="1800" spc="-1" strike="noStrike">
              <a:solidFill>
                <a:srgbClr val="000000"/>
              </a:solidFill>
              <a:latin typeface="FreeSans"/>
            </a:endParaRPr>
          </a:p>
        </p:txBody>
      </p:sp>
      <p:sp>
        <p:nvSpPr>
          <p:cNvPr id="1120" name="TextBox 54"/>
          <p:cNvSpPr/>
          <p:nvPr/>
        </p:nvSpPr>
        <p:spPr>
          <a:xfrm>
            <a:off x="7081920" y="4168080"/>
            <a:ext cx="1167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21" name="Oval 55"/>
          <p:cNvSpPr/>
          <p:nvPr/>
        </p:nvSpPr>
        <p:spPr>
          <a:xfrm>
            <a:off x="7081920" y="3365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22" name="TextBox 56"/>
          <p:cNvSpPr/>
          <p:nvPr/>
        </p:nvSpPr>
        <p:spPr>
          <a:xfrm>
            <a:off x="7081920" y="3540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20</a:t>
            </a:r>
            <a:endParaRPr b="0" lang="en-US" sz="1800" spc="-1" strike="noStrike">
              <a:solidFill>
                <a:srgbClr val="000000"/>
              </a:solidFill>
              <a:latin typeface="FreeSans"/>
            </a:endParaRPr>
          </a:p>
        </p:txBody>
      </p:sp>
      <p:cxnSp>
        <p:nvCxnSpPr>
          <p:cNvPr id="1123" name="Straight Connector 57"/>
          <p:cNvCxnSpPr>
            <a:stCxn id="1121" idx="1"/>
          </p:cNvCxnSpPr>
          <p:nvPr/>
        </p:nvCxnSpPr>
        <p:spPr>
          <a:xfrm flipH="1" flipV="1">
            <a:off x="7053480" y="3283200"/>
            <a:ext cx="107640" cy="187560"/>
          </a:xfrm>
          <a:prstGeom prst="straightConnector1">
            <a:avLst/>
          </a:prstGeom>
          <a:ln w="38100">
            <a:solidFill>
              <a:srgbClr val="000000"/>
            </a:solidFill>
            <a:round/>
          </a:ln>
        </p:spPr>
      </p:cxnSp>
      <p:sp>
        <p:nvSpPr>
          <p:cNvPr id="1124" name="Oval 49"/>
          <p:cNvSpPr/>
          <p:nvPr/>
        </p:nvSpPr>
        <p:spPr>
          <a:xfrm>
            <a:off x="6147720" y="34480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25" name="TextBox 50"/>
          <p:cNvSpPr/>
          <p:nvPr/>
        </p:nvSpPr>
        <p:spPr>
          <a:xfrm>
            <a:off x="6147720" y="36234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17</a:t>
            </a:r>
            <a:endParaRPr b="0" lang="en-US" sz="1800" spc="-1" strike="noStrike">
              <a:solidFill>
                <a:srgbClr val="000000"/>
              </a:solidFill>
              <a:latin typeface="FreeSans"/>
            </a:endParaRPr>
          </a:p>
        </p:txBody>
      </p:sp>
      <p:cxnSp>
        <p:nvCxnSpPr>
          <p:cNvPr id="1126" name="Straight Connector 51"/>
          <p:cNvCxnSpPr/>
          <p:nvPr/>
        </p:nvCxnSpPr>
        <p:spPr>
          <a:xfrm flipH="1">
            <a:off x="6591960" y="3327840"/>
            <a:ext cx="102600" cy="192240"/>
          </a:xfrm>
          <a:prstGeom prst="straightConnector1">
            <a:avLst/>
          </a:prstGeom>
          <a:ln w="38100">
            <a:solidFill>
              <a:srgbClr val="000000"/>
            </a:solidFill>
            <a:round/>
          </a:ln>
        </p:spPr>
      </p:cxnSp>
      <p:sp>
        <p:nvSpPr>
          <p:cNvPr id="1127" name="TextBox 52"/>
          <p:cNvSpPr/>
          <p:nvPr/>
        </p:nvSpPr>
        <p:spPr>
          <a:xfrm>
            <a:off x="5399280" y="4208760"/>
            <a:ext cx="1353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28" name="Oval 53"/>
          <p:cNvSpPr/>
          <p:nvPr/>
        </p:nvSpPr>
        <p:spPr>
          <a:xfrm>
            <a:off x="3990960" y="43297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29" name="TextBox 58"/>
          <p:cNvSpPr/>
          <p:nvPr/>
        </p:nvSpPr>
        <p:spPr>
          <a:xfrm>
            <a:off x="3990960" y="45050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1130" name="Straight Connector 59"/>
          <p:cNvCxnSpPr/>
          <p:nvPr/>
        </p:nvCxnSpPr>
        <p:spPr>
          <a:xfrm>
            <a:off x="4077360" y="4192560"/>
            <a:ext cx="60480" cy="175680"/>
          </a:xfrm>
          <a:prstGeom prst="straightConnector1">
            <a:avLst/>
          </a:prstGeom>
          <a:ln w="38100">
            <a:solidFill>
              <a:srgbClr val="000000"/>
            </a:solidFill>
            <a:round/>
          </a:ln>
        </p:spPr>
      </p:cxnSp>
      <p:sp>
        <p:nvSpPr>
          <p:cNvPr id="1131" name="TextBox 60"/>
          <p:cNvSpPr/>
          <p:nvPr/>
        </p:nvSpPr>
        <p:spPr>
          <a:xfrm>
            <a:off x="3776400" y="5175000"/>
            <a:ext cx="1321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32" name="TextBox 61"/>
          <p:cNvSpPr/>
          <p:nvPr/>
        </p:nvSpPr>
        <p:spPr>
          <a:xfrm>
            <a:off x="5510520" y="4742640"/>
            <a:ext cx="316368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imbalance i.e in node 7,9,9. (Right of Right)</a:t>
            </a:r>
            <a:endParaRPr b="0" lang="en-US" sz="1800" spc="-1" strike="noStrike">
              <a:solidFill>
                <a:srgbClr val="000000"/>
              </a:solidFill>
              <a:latin typeface="FreeSans"/>
            </a:endParaRPr>
          </a:p>
          <a:p>
            <a:pPr>
              <a:lnSpc>
                <a:spcPct val="100000"/>
              </a:lnSpc>
            </a:pPr>
            <a:r>
              <a:rPr b="1" lang="en-US" sz="1800" spc="-1" strike="noStrike">
                <a:solidFill>
                  <a:srgbClr val="00b050"/>
                </a:solidFill>
                <a:latin typeface="Calibri"/>
              </a:rPr>
              <a:t>a. Rotate Left</a:t>
            </a:r>
            <a:endParaRPr b="0" lang="en-US" sz="1800" spc="-1" strike="noStrike">
              <a:solidFill>
                <a:srgbClr val="000000"/>
              </a:solidFill>
              <a:latin typeface="FreeSans"/>
            </a:endParaRPr>
          </a:p>
        </p:txBody>
      </p:sp>
      <p:sp>
        <p:nvSpPr>
          <p:cNvPr id="1133" name="Freeform 1"/>
          <p:cNvSpPr/>
          <p:nvPr/>
        </p:nvSpPr>
        <p:spPr>
          <a:xfrm>
            <a:off x="3243240" y="2723040"/>
            <a:ext cx="1339200" cy="2404080"/>
          </a:xfrm>
          <a:custGeom>
            <a:avLst/>
            <a:gdLst>
              <a:gd name="textAreaLeft" fmla="*/ 0 w 1339200"/>
              <a:gd name="textAreaRight" fmla="*/ 1339560 w 1339200"/>
              <a:gd name="textAreaTop" fmla="*/ 0 h 2404080"/>
              <a:gd name="textAreaBottom" fmla="*/ 2404440 h 2404080"/>
            </a:gdLst>
            <a:ahLst/>
            <a:rect l="textAreaLeft" t="textAreaTop" r="textAreaRight" b="textAreaBottom"/>
            <a:pathLst>
              <a:path w="1786071" h="2404305">
                <a:moveTo>
                  <a:pt x="1760434" y="2165022"/>
                </a:moveTo>
                <a:cubicBezTo>
                  <a:pt x="1749039" y="2184962"/>
                  <a:pt x="1741699" y="2207849"/>
                  <a:pt x="1726250" y="2224843"/>
                </a:cubicBezTo>
                <a:cubicBezTo>
                  <a:pt x="1712432" y="2240042"/>
                  <a:pt x="1674976" y="2259026"/>
                  <a:pt x="1674976" y="2259026"/>
                </a:cubicBezTo>
                <a:cubicBezTo>
                  <a:pt x="1669279" y="2267572"/>
                  <a:pt x="1665614" y="2277900"/>
                  <a:pt x="1657884" y="2284664"/>
                </a:cubicBezTo>
                <a:cubicBezTo>
                  <a:pt x="1642425" y="2298191"/>
                  <a:pt x="1606609" y="2318847"/>
                  <a:pt x="1606609" y="2318847"/>
                </a:cubicBezTo>
                <a:cubicBezTo>
                  <a:pt x="1579525" y="2359474"/>
                  <a:pt x="1599261" y="2341237"/>
                  <a:pt x="1538243" y="2361576"/>
                </a:cubicBezTo>
                <a:lnTo>
                  <a:pt x="1486968" y="2378667"/>
                </a:lnTo>
                <a:cubicBezTo>
                  <a:pt x="1465001" y="2385989"/>
                  <a:pt x="1450757" y="2391466"/>
                  <a:pt x="1427148" y="2395759"/>
                </a:cubicBezTo>
                <a:cubicBezTo>
                  <a:pt x="1407330" y="2399362"/>
                  <a:pt x="1387267" y="2401456"/>
                  <a:pt x="1367327" y="2404305"/>
                </a:cubicBezTo>
                <a:cubicBezTo>
                  <a:pt x="1301809" y="2401456"/>
                  <a:pt x="1236005" y="2402507"/>
                  <a:pt x="1170774" y="2395759"/>
                </a:cubicBezTo>
                <a:cubicBezTo>
                  <a:pt x="1152853" y="2393905"/>
                  <a:pt x="1136591" y="2384364"/>
                  <a:pt x="1119499" y="2378667"/>
                </a:cubicBezTo>
                <a:cubicBezTo>
                  <a:pt x="1087261" y="2367921"/>
                  <a:pt x="1071972" y="2365322"/>
                  <a:pt x="1042587" y="2335938"/>
                </a:cubicBezTo>
                <a:cubicBezTo>
                  <a:pt x="1009686" y="2303039"/>
                  <a:pt x="1027005" y="2317005"/>
                  <a:pt x="991312" y="2293209"/>
                </a:cubicBezTo>
                <a:cubicBezTo>
                  <a:pt x="985615" y="2276118"/>
                  <a:pt x="984214" y="2256925"/>
                  <a:pt x="974221" y="2241935"/>
                </a:cubicBezTo>
                <a:cubicBezTo>
                  <a:pt x="968524" y="2233389"/>
                  <a:pt x="961300" y="2225683"/>
                  <a:pt x="957129" y="2216297"/>
                </a:cubicBezTo>
                <a:cubicBezTo>
                  <a:pt x="949812" y="2199834"/>
                  <a:pt x="950030" y="2180013"/>
                  <a:pt x="940037" y="2165022"/>
                </a:cubicBezTo>
                <a:cubicBezTo>
                  <a:pt x="934340" y="2156476"/>
                  <a:pt x="927117" y="2148770"/>
                  <a:pt x="922946" y="2139385"/>
                </a:cubicBezTo>
                <a:cubicBezTo>
                  <a:pt x="911057" y="2112634"/>
                  <a:pt x="904411" y="2082337"/>
                  <a:pt x="897308" y="2053927"/>
                </a:cubicBezTo>
                <a:cubicBezTo>
                  <a:pt x="900157" y="1985561"/>
                  <a:pt x="899045" y="1916914"/>
                  <a:pt x="905854" y="1848828"/>
                </a:cubicBezTo>
                <a:cubicBezTo>
                  <a:pt x="907647" y="1830901"/>
                  <a:pt x="907955" y="1807546"/>
                  <a:pt x="922946" y="1797553"/>
                </a:cubicBezTo>
                <a:lnTo>
                  <a:pt x="948583" y="1780462"/>
                </a:lnTo>
                <a:cubicBezTo>
                  <a:pt x="1026963" y="1662891"/>
                  <a:pt x="959079" y="1774461"/>
                  <a:pt x="991312" y="1703549"/>
                </a:cubicBezTo>
                <a:cubicBezTo>
                  <a:pt x="1001855" y="1680354"/>
                  <a:pt x="1025495" y="1635183"/>
                  <a:pt x="1025495" y="1635183"/>
                </a:cubicBezTo>
                <a:cubicBezTo>
                  <a:pt x="1022646" y="1626637"/>
                  <a:pt x="1025812" y="1611157"/>
                  <a:pt x="1016949" y="1609546"/>
                </a:cubicBezTo>
                <a:cubicBezTo>
                  <a:pt x="974186" y="1601771"/>
                  <a:pt x="942396" y="1614458"/>
                  <a:pt x="905854" y="1626637"/>
                </a:cubicBezTo>
                <a:cubicBezTo>
                  <a:pt x="889094" y="1623844"/>
                  <a:pt x="830626" y="1614667"/>
                  <a:pt x="811850" y="1609546"/>
                </a:cubicBezTo>
                <a:cubicBezTo>
                  <a:pt x="794469" y="1604806"/>
                  <a:pt x="777667" y="1598151"/>
                  <a:pt x="760576" y="1592454"/>
                </a:cubicBezTo>
                <a:lnTo>
                  <a:pt x="709301" y="1575363"/>
                </a:lnTo>
                <a:lnTo>
                  <a:pt x="632389" y="1549725"/>
                </a:lnTo>
                <a:cubicBezTo>
                  <a:pt x="623843" y="1546876"/>
                  <a:pt x="614246" y="1546176"/>
                  <a:pt x="606751" y="1541179"/>
                </a:cubicBezTo>
                <a:lnTo>
                  <a:pt x="581114" y="1524088"/>
                </a:lnTo>
                <a:cubicBezTo>
                  <a:pt x="532126" y="1450606"/>
                  <a:pt x="590861" y="1543581"/>
                  <a:pt x="555477" y="1472813"/>
                </a:cubicBezTo>
                <a:cubicBezTo>
                  <a:pt x="550884" y="1463627"/>
                  <a:pt x="544082" y="1455722"/>
                  <a:pt x="538385" y="1447176"/>
                </a:cubicBezTo>
                <a:lnTo>
                  <a:pt x="495656" y="1318989"/>
                </a:lnTo>
                <a:lnTo>
                  <a:pt x="487110" y="1293351"/>
                </a:lnTo>
                <a:lnTo>
                  <a:pt x="478564" y="1267714"/>
                </a:lnTo>
                <a:cubicBezTo>
                  <a:pt x="465707" y="1177707"/>
                  <a:pt x="464972" y="1202038"/>
                  <a:pt x="478564" y="1079707"/>
                </a:cubicBezTo>
                <a:cubicBezTo>
                  <a:pt x="482859" y="1041050"/>
                  <a:pt x="506619" y="1046815"/>
                  <a:pt x="521293" y="1002794"/>
                </a:cubicBezTo>
                <a:cubicBezTo>
                  <a:pt x="533087" y="967413"/>
                  <a:pt x="524842" y="984652"/>
                  <a:pt x="546931" y="951520"/>
                </a:cubicBezTo>
                <a:cubicBezTo>
                  <a:pt x="549780" y="942974"/>
                  <a:pt x="550480" y="933377"/>
                  <a:pt x="555477" y="925882"/>
                </a:cubicBezTo>
                <a:cubicBezTo>
                  <a:pt x="568636" y="906143"/>
                  <a:pt x="587835" y="895764"/>
                  <a:pt x="606751" y="883153"/>
                </a:cubicBezTo>
                <a:cubicBezTo>
                  <a:pt x="603903" y="874607"/>
                  <a:pt x="603833" y="864550"/>
                  <a:pt x="598206" y="857516"/>
                </a:cubicBezTo>
                <a:cubicBezTo>
                  <a:pt x="586158" y="842456"/>
                  <a:pt x="563820" y="837508"/>
                  <a:pt x="546931" y="831878"/>
                </a:cubicBezTo>
                <a:cubicBezTo>
                  <a:pt x="422980" y="849586"/>
                  <a:pt x="448285" y="849565"/>
                  <a:pt x="247828" y="831878"/>
                </a:cubicBezTo>
                <a:cubicBezTo>
                  <a:pt x="229882" y="830295"/>
                  <a:pt x="213645" y="820484"/>
                  <a:pt x="196553" y="814787"/>
                </a:cubicBezTo>
                <a:lnTo>
                  <a:pt x="170916" y="806241"/>
                </a:lnTo>
                <a:cubicBezTo>
                  <a:pt x="162370" y="803392"/>
                  <a:pt x="152773" y="802692"/>
                  <a:pt x="145278" y="797695"/>
                </a:cubicBezTo>
                <a:lnTo>
                  <a:pt x="119641" y="780604"/>
                </a:lnTo>
                <a:cubicBezTo>
                  <a:pt x="113944" y="772058"/>
                  <a:pt x="107142" y="764153"/>
                  <a:pt x="102549" y="754966"/>
                </a:cubicBezTo>
                <a:cubicBezTo>
                  <a:pt x="98521" y="746909"/>
                  <a:pt x="99001" y="736824"/>
                  <a:pt x="94004" y="729329"/>
                </a:cubicBezTo>
                <a:cubicBezTo>
                  <a:pt x="80846" y="709592"/>
                  <a:pt x="61644" y="699211"/>
                  <a:pt x="42729" y="686600"/>
                </a:cubicBezTo>
                <a:cubicBezTo>
                  <a:pt x="-579" y="556680"/>
                  <a:pt x="50373" y="719723"/>
                  <a:pt x="17092" y="575505"/>
                </a:cubicBezTo>
                <a:cubicBezTo>
                  <a:pt x="13041" y="557950"/>
                  <a:pt x="0" y="524230"/>
                  <a:pt x="0" y="524230"/>
                </a:cubicBezTo>
                <a:cubicBezTo>
                  <a:pt x="2849" y="421680"/>
                  <a:pt x="3292" y="319036"/>
                  <a:pt x="8546" y="216581"/>
                </a:cubicBezTo>
                <a:cubicBezTo>
                  <a:pt x="9007" y="207585"/>
                  <a:pt x="13064" y="199001"/>
                  <a:pt x="17092" y="190944"/>
                </a:cubicBezTo>
                <a:cubicBezTo>
                  <a:pt x="21685" y="181758"/>
                  <a:pt x="23847" y="177720"/>
                  <a:pt x="34183" y="165307"/>
                </a:cubicBezTo>
                <a:cubicBezTo>
                  <a:pt x="44519" y="152894"/>
                  <a:pt x="62016" y="122162"/>
                  <a:pt x="79108" y="116465"/>
                </a:cubicBezTo>
                <a:lnTo>
                  <a:pt x="111095" y="95219"/>
                </a:lnTo>
                <a:lnTo>
                  <a:pt x="210470" y="61036"/>
                </a:lnTo>
                <a:cubicBezTo>
                  <a:pt x="210474" y="61035"/>
                  <a:pt x="234278" y="41175"/>
                  <a:pt x="268095" y="31244"/>
                </a:cubicBezTo>
                <a:cubicBezTo>
                  <a:pt x="301912" y="21313"/>
                  <a:pt x="346960" y="-6648"/>
                  <a:pt x="413373" y="1453"/>
                </a:cubicBezTo>
                <a:cubicBezTo>
                  <a:pt x="479786" y="9554"/>
                  <a:pt x="620099" y="58237"/>
                  <a:pt x="666572" y="79849"/>
                </a:cubicBezTo>
                <a:cubicBezTo>
                  <a:pt x="713045" y="101461"/>
                  <a:pt x="683900" y="122814"/>
                  <a:pt x="692209" y="131123"/>
                </a:cubicBezTo>
                <a:cubicBezTo>
                  <a:pt x="706734" y="145648"/>
                  <a:pt x="723996" y="158811"/>
                  <a:pt x="743484" y="165307"/>
                </a:cubicBezTo>
                <a:lnTo>
                  <a:pt x="794759" y="182398"/>
                </a:lnTo>
                <a:cubicBezTo>
                  <a:pt x="805657" y="215093"/>
                  <a:pt x="813939" y="235571"/>
                  <a:pt x="820396" y="267856"/>
                </a:cubicBezTo>
                <a:cubicBezTo>
                  <a:pt x="823794" y="284847"/>
                  <a:pt x="825183" y="302216"/>
                  <a:pt x="828942" y="319131"/>
                </a:cubicBezTo>
                <a:cubicBezTo>
                  <a:pt x="830896" y="327924"/>
                  <a:pt x="835303" y="336029"/>
                  <a:pt x="837488" y="344768"/>
                </a:cubicBezTo>
                <a:cubicBezTo>
                  <a:pt x="858118" y="427286"/>
                  <a:pt x="835043" y="354519"/>
                  <a:pt x="854579" y="413135"/>
                </a:cubicBezTo>
                <a:cubicBezTo>
                  <a:pt x="853511" y="429151"/>
                  <a:pt x="857877" y="526182"/>
                  <a:pt x="837488" y="566959"/>
                </a:cubicBezTo>
                <a:cubicBezTo>
                  <a:pt x="832895" y="576145"/>
                  <a:pt x="826093" y="584050"/>
                  <a:pt x="820396" y="592596"/>
                </a:cubicBezTo>
                <a:lnTo>
                  <a:pt x="803305" y="643871"/>
                </a:lnTo>
                <a:lnTo>
                  <a:pt x="794759" y="669508"/>
                </a:lnTo>
                <a:cubicBezTo>
                  <a:pt x="799890" y="690033"/>
                  <a:pt x="801954" y="714575"/>
                  <a:pt x="820396" y="729329"/>
                </a:cubicBezTo>
                <a:cubicBezTo>
                  <a:pt x="829116" y="736305"/>
                  <a:pt x="886697" y="746045"/>
                  <a:pt x="888763" y="746421"/>
                </a:cubicBezTo>
                <a:cubicBezTo>
                  <a:pt x="916714" y="751503"/>
                  <a:pt x="954609" y="756473"/>
                  <a:pt x="982766" y="763512"/>
                </a:cubicBezTo>
                <a:cubicBezTo>
                  <a:pt x="1032061" y="775836"/>
                  <a:pt x="983644" y="771606"/>
                  <a:pt x="1051133" y="780604"/>
                </a:cubicBezTo>
                <a:cubicBezTo>
                  <a:pt x="1079510" y="784387"/>
                  <a:pt x="1108105" y="786301"/>
                  <a:pt x="1136591" y="789149"/>
                </a:cubicBezTo>
                <a:cubicBezTo>
                  <a:pt x="1197609" y="809489"/>
                  <a:pt x="1177871" y="791251"/>
                  <a:pt x="1204957" y="831878"/>
                </a:cubicBezTo>
                <a:cubicBezTo>
                  <a:pt x="1219976" y="876934"/>
                  <a:pt x="1203577" y="840477"/>
                  <a:pt x="1239140" y="883153"/>
                </a:cubicBezTo>
                <a:cubicBezTo>
                  <a:pt x="1274747" y="925882"/>
                  <a:pt x="1234868" y="894549"/>
                  <a:pt x="1281869" y="925882"/>
                </a:cubicBezTo>
                <a:lnTo>
                  <a:pt x="1316052" y="977157"/>
                </a:lnTo>
                <a:lnTo>
                  <a:pt x="1333144" y="1002794"/>
                </a:lnTo>
                <a:lnTo>
                  <a:pt x="1358781" y="1079707"/>
                </a:lnTo>
                <a:lnTo>
                  <a:pt x="1367327" y="1105344"/>
                </a:lnTo>
                <a:cubicBezTo>
                  <a:pt x="1366174" y="1124939"/>
                  <a:pt x="1370982" y="1257959"/>
                  <a:pt x="1341690" y="1301897"/>
                </a:cubicBezTo>
                <a:lnTo>
                  <a:pt x="1290415" y="1378809"/>
                </a:lnTo>
                <a:lnTo>
                  <a:pt x="1256232" y="1430084"/>
                </a:lnTo>
                <a:lnTo>
                  <a:pt x="1247686" y="1455721"/>
                </a:lnTo>
                <a:cubicBezTo>
                  <a:pt x="1290414" y="1484208"/>
                  <a:pt x="1267627" y="1464268"/>
                  <a:pt x="1307507" y="1524088"/>
                </a:cubicBezTo>
                <a:lnTo>
                  <a:pt x="1324598" y="1549725"/>
                </a:lnTo>
                <a:cubicBezTo>
                  <a:pt x="1402033" y="1538663"/>
                  <a:pt x="1399653" y="1534589"/>
                  <a:pt x="1495514" y="1549725"/>
                </a:cubicBezTo>
                <a:cubicBezTo>
                  <a:pt x="1574440" y="1562187"/>
                  <a:pt x="1521590" y="1561314"/>
                  <a:pt x="1572426" y="1583908"/>
                </a:cubicBezTo>
                <a:cubicBezTo>
                  <a:pt x="1663948" y="1624584"/>
                  <a:pt x="1591321" y="1579413"/>
                  <a:pt x="1649338" y="1618092"/>
                </a:cubicBezTo>
                <a:cubicBezTo>
                  <a:pt x="1655035" y="1626638"/>
                  <a:pt x="1659167" y="1636466"/>
                  <a:pt x="1666430" y="1643729"/>
                </a:cubicBezTo>
                <a:cubicBezTo>
                  <a:pt x="1673693" y="1650992"/>
                  <a:pt x="1685304" y="1653091"/>
                  <a:pt x="1692067" y="1660821"/>
                </a:cubicBezTo>
                <a:cubicBezTo>
                  <a:pt x="1778821" y="1759969"/>
                  <a:pt x="1698891" y="1674900"/>
                  <a:pt x="1734796" y="1737733"/>
                </a:cubicBezTo>
                <a:cubicBezTo>
                  <a:pt x="1741863" y="1750099"/>
                  <a:pt x="1751888" y="1760522"/>
                  <a:pt x="1760434" y="1771916"/>
                </a:cubicBezTo>
                <a:lnTo>
                  <a:pt x="1777525" y="1823191"/>
                </a:lnTo>
                <a:lnTo>
                  <a:pt x="1786071" y="1848828"/>
                </a:lnTo>
                <a:cubicBezTo>
                  <a:pt x="1783222" y="1911497"/>
                  <a:pt x="1784208" y="1974458"/>
                  <a:pt x="1777525" y="2036835"/>
                </a:cubicBezTo>
                <a:cubicBezTo>
                  <a:pt x="1777525" y="2036838"/>
                  <a:pt x="1756161" y="2100928"/>
                  <a:pt x="1751888" y="2113748"/>
                </a:cubicBezTo>
                <a:lnTo>
                  <a:pt x="1743342" y="2139385"/>
                </a:lnTo>
                <a:lnTo>
                  <a:pt x="1760434" y="2165022"/>
                </a:lnTo>
                <a:close/>
              </a:path>
            </a:pathLst>
          </a:custGeom>
          <a:noFill/>
          <a:ln w="38100">
            <a:solidFill>
              <a:srgbClr val="00b0f0"/>
            </a:solidFill>
            <a:prstDash val="dash"/>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1134" name="Rectangle 12"/>
          <p:cNvSpPr/>
          <p:nvPr/>
        </p:nvSpPr>
        <p:spPr>
          <a:xfrm>
            <a:off x="1948680" y="4742640"/>
            <a:ext cx="1647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1800" spc="-1" strike="noStrike">
                <a:solidFill>
                  <a:srgbClr val="00b050"/>
                </a:solidFill>
                <a:latin typeface="Calibri"/>
              </a:rPr>
              <a:t>a. Rotate Left</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5"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36"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1137" name="TextBox 4"/>
          <p:cNvSpPr/>
          <p:nvPr/>
        </p:nvSpPr>
        <p:spPr>
          <a:xfrm>
            <a:off x="3497040" y="80424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3-3=0</a:t>
            </a:r>
            <a:endParaRPr b="0" lang="en-US" sz="1800" spc="-1" strike="noStrike">
              <a:solidFill>
                <a:srgbClr val="000000"/>
              </a:solidFill>
              <a:latin typeface="FreeSans"/>
            </a:endParaRPr>
          </a:p>
        </p:txBody>
      </p:sp>
      <p:sp>
        <p:nvSpPr>
          <p:cNvPr id="1138"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1139"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40"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1141" name="TextBox 8"/>
          <p:cNvSpPr/>
          <p:nvPr/>
        </p:nvSpPr>
        <p:spPr>
          <a:xfrm>
            <a:off x="6387840" y="165348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1-2=-1</a:t>
            </a:r>
            <a:endParaRPr b="0" lang="en-US" sz="1800" spc="-1" strike="noStrike">
              <a:solidFill>
                <a:srgbClr val="000000"/>
              </a:solidFill>
              <a:latin typeface="FreeSans"/>
            </a:endParaRPr>
          </a:p>
        </p:txBody>
      </p:sp>
      <p:cxnSp>
        <p:nvCxnSpPr>
          <p:cNvPr id="1142" name="Straight Connector 9"/>
          <p:cNvCxnSpPr>
            <a:stCxn id="1135" idx="6"/>
          </p:cNvCxnSpPr>
          <p:nvPr/>
        </p:nvCxnSpPr>
        <p:spPr>
          <a:xfrm>
            <a:off x="4841640" y="1533600"/>
            <a:ext cx="1115280" cy="535680"/>
          </a:xfrm>
          <a:prstGeom prst="straightConnector1">
            <a:avLst/>
          </a:prstGeom>
          <a:ln w="38100">
            <a:solidFill>
              <a:srgbClr val="000000"/>
            </a:solidFill>
            <a:round/>
          </a:ln>
        </p:spPr>
      </p:cxnSp>
      <p:sp>
        <p:nvSpPr>
          <p:cNvPr id="1143" name="PlaceHolder 1"/>
          <p:cNvSpPr>
            <a:spLocks noGrp="1"/>
          </p:cNvSpPr>
          <p:nvPr>
            <p:ph type="ftr" idx="56"/>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1144" name="PlaceHolder 2"/>
          <p:cNvSpPr>
            <a:spLocks noGrp="1"/>
          </p:cNvSpPr>
          <p:nvPr>
            <p:ph type="sldNum" idx="57"/>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84B45A30-D053-4BF1-A7A8-C01318CB101C}"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1145"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46"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1147" name="TextBox 15"/>
          <p:cNvSpPr/>
          <p:nvPr/>
        </p:nvSpPr>
        <p:spPr>
          <a:xfrm>
            <a:off x="2177280" y="1626120"/>
            <a:ext cx="980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1148"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49"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150" name="Straight Connector 18"/>
          <p:cNvCxnSpPr>
            <a:stCxn id="1145" idx="3"/>
          </p:cNvCxnSpPr>
          <p:nvPr/>
        </p:nvCxnSpPr>
        <p:spPr>
          <a:xfrm flipH="1">
            <a:off x="2511000" y="2508120"/>
            <a:ext cx="327240" cy="268200"/>
          </a:xfrm>
          <a:prstGeom prst="straightConnector1">
            <a:avLst/>
          </a:prstGeom>
          <a:ln w="38100">
            <a:solidFill>
              <a:srgbClr val="000000"/>
            </a:solidFill>
            <a:round/>
          </a:ln>
        </p:spPr>
      </p:cxnSp>
      <p:sp>
        <p:nvSpPr>
          <p:cNvPr id="1151" name="TextBox 22"/>
          <p:cNvSpPr/>
          <p:nvPr/>
        </p:nvSpPr>
        <p:spPr>
          <a:xfrm>
            <a:off x="1233000" y="2552040"/>
            <a:ext cx="10936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1152" name="Oval 23"/>
          <p:cNvSpPr/>
          <p:nvPr/>
        </p:nvSpPr>
        <p:spPr>
          <a:xfrm>
            <a:off x="3567960" y="27658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53" name="TextBox 24"/>
          <p:cNvSpPr/>
          <p:nvPr/>
        </p:nvSpPr>
        <p:spPr>
          <a:xfrm>
            <a:off x="3567960" y="29412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1154" name="Straight Connector 25"/>
          <p:cNvCxnSpPr/>
          <p:nvPr/>
        </p:nvCxnSpPr>
        <p:spPr>
          <a:xfrm flipH="1">
            <a:off x="3256920" y="1653480"/>
            <a:ext cx="1082520" cy="465840"/>
          </a:xfrm>
          <a:prstGeom prst="straightConnector1">
            <a:avLst/>
          </a:prstGeom>
          <a:ln w="38100">
            <a:solidFill>
              <a:srgbClr val="000000"/>
            </a:solidFill>
            <a:round/>
          </a:ln>
        </p:spPr>
      </p:cxnSp>
      <p:sp>
        <p:nvSpPr>
          <p:cNvPr id="1155" name="TextBox 26"/>
          <p:cNvSpPr/>
          <p:nvPr/>
        </p:nvSpPr>
        <p:spPr>
          <a:xfrm>
            <a:off x="3777120" y="2620080"/>
            <a:ext cx="127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1156" name="Straight Connector 27"/>
          <p:cNvCxnSpPr>
            <a:stCxn id="1145" idx="5"/>
            <a:endCxn id="1152" idx="1"/>
          </p:cNvCxnSpPr>
          <p:nvPr/>
        </p:nvCxnSpPr>
        <p:spPr>
          <a:xfrm>
            <a:off x="3219840" y="2508120"/>
            <a:ext cx="427320" cy="363240"/>
          </a:xfrm>
          <a:prstGeom prst="straightConnector1">
            <a:avLst/>
          </a:prstGeom>
          <a:ln w="38100">
            <a:solidFill>
              <a:srgbClr val="000000"/>
            </a:solidFill>
            <a:round/>
          </a:ln>
        </p:spPr>
      </p:cxnSp>
      <p:sp>
        <p:nvSpPr>
          <p:cNvPr id="1157"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58"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1159" name="TextBox 31"/>
          <p:cNvSpPr/>
          <p:nvPr/>
        </p:nvSpPr>
        <p:spPr>
          <a:xfrm>
            <a:off x="6934320" y="2604240"/>
            <a:ext cx="11930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160" name="Straight Connector 32"/>
          <p:cNvCxnSpPr>
            <a:endCxn id="1157" idx="1"/>
          </p:cNvCxnSpPr>
          <p:nvPr/>
        </p:nvCxnSpPr>
        <p:spPr>
          <a:xfrm>
            <a:off x="6425640" y="2460600"/>
            <a:ext cx="229320" cy="316080"/>
          </a:xfrm>
          <a:prstGeom prst="straightConnector1">
            <a:avLst/>
          </a:prstGeom>
          <a:ln w="38100">
            <a:solidFill>
              <a:srgbClr val="000000"/>
            </a:solidFill>
            <a:round/>
          </a:ln>
        </p:spPr>
      </p:cxnSp>
      <p:sp>
        <p:nvSpPr>
          <p:cNvPr id="1161"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1162" name="Straight Connector 35"/>
          <p:cNvCxnSpPr/>
          <p:nvPr/>
        </p:nvCxnSpPr>
        <p:spPr>
          <a:xfrm flipH="1">
            <a:off x="1996560" y="3259800"/>
            <a:ext cx="147240" cy="149400"/>
          </a:xfrm>
          <a:prstGeom prst="straightConnector1">
            <a:avLst/>
          </a:prstGeom>
          <a:ln w="38100">
            <a:solidFill>
              <a:srgbClr val="000000"/>
            </a:solidFill>
            <a:round/>
          </a:ln>
        </p:spPr>
      </p:cxnSp>
      <p:sp>
        <p:nvSpPr>
          <p:cNvPr id="1163" name="TextBox 36"/>
          <p:cNvSpPr/>
          <p:nvPr/>
        </p:nvSpPr>
        <p:spPr>
          <a:xfrm>
            <a:off x="2149200" y="4168440"/>
            <a:ext cx="1162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64" name="Oval 37"/>
          <p:cNvSpPr/>
          <p:nvPr/>
        </p:nvSpPr>
        <p:spPr>
          <a:xfrm>
            <a:off x="3938400" y="35197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65" name="TextBox 38"/>
          <p:cNvSpPr/>
          <p:nvPr/>
        </p:nvSpPr>
        <p:spPr>
          <a:xfrm>
            <a:off x="3938400" y="36950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1166" name="TextBox 39"/>
          <p:cNvSpPr/>
          <p:nvPr/>
        </p:nvSpPr>
        <p:spPr>
          <a:xfrm>
            <a:off x="938880" y="4141080"/>
            <a:ext cx="1242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167" name="Straight Connector 40"/>
          <p:cNvCxnSpPr/>
          <p:nvPr/>
        </p:nvCxnSpPr>
        <p:spPr>
          <a:xfrm>
            <a:off x="4024800" y="3382560"/>
            <a:ext cx="60480" cy="175680"/>
          </a:xfrm>
          <a:prstGeom prst="straightConnector1">
            <a:avLst/>
          </a:prstGeom>
          <a:ln w="38100">
            <a:solidFill>
              <a:srgbClr val="000000"/>
            </a:solidFill>
            <a:round/>
          </a:ln>
        </p:spPr>
      </p:cxnSp>
      <p:sp>
        <p:nvSpPr>
          <p:cNvPr id="1168"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69"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1170" name="Straight Connector 43"/>
          <p:cNvCxnSpPr>
            <a:stCxn id="1139" idx="3"/>
          </p:cNvCxnSpPr>
          <p:nvPr/>
        </p:nvCxnSpPr>
        <p:spPr>
          <a:xfrm flipH="1">
            <a:off x="5901120" y="2508120"/>
            <a:ext cx="102600" cy="192240"/>
          </a:xfrm>
          <a:prstGeom prst="straightConnector1">
            <a:avLst/>
          </a:prstGeom>
          <a:ln w="38100">
            <a:solidFill>
              <a:srgbClr val="000000"/>
            </a:solidFill>
            <a:round/>
          </a:ln>
        </p:spPr>
      </p:cxnSp>
      <p:sp>
        <p:nvSpPr>
          <p:cNvPr id="1171" name="TextBox 44"/>
          <p:cNvSpPr/>
          <p:nvPr/>
        </p:nvSpPr>
        <p:spPr>
          <a:xfrm>
            <a:off x="4842000" y="3329640"/>
            <a:ext cx="1098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72"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73"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174" name="Straight Connector 47"/>
          <p:cNvCxnSpPr>
            <a:stCxn id="1172" idx="1"/>
          </p:cNvCxnSpPr>
          <p:nvPr/>
        </p:nvCxnSpPr>
        <p:spPr>
          <a:xfrm flipH="1" flipV="1">
            <a:off x="2535480" y="3346200"/>
            <a:ext cx="107280" cy="187560"/>
          </a:xfrm>
          <a:prstGeom prst="straightConnector1">
            <a:avLst/>
          </a:prstGeom>
          <a:ln w="38100">
            <a:solidFill>
              <a:srgbClr val="000000"/>
            </a:solidFill>
            <a:round/>
          </a:ln>
        </p:spPr>
      </p:cxnSp>
      <p:sp>
        <p:nvSpPr>
          <p:cNvPr id="1175" name="TextBox 54"/>
          <p:cNvSpPr/>
          <p:nvPr/>
        </p:nvSpPr>
        <p:spPr>
          <a:xfrm>
            <a:off x="7115760" y="4129920"/>
            <a:ext cx="1141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76" name="Oval 55"/>
          <p:cNvSpPr/>
          <p:nvPr/>
        </p:nvSpPr>
        <p:spPr>
          <a:xfrm>
            <a:off x="7081920" y="3365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77" name="TextBox 56"/>
          <p:cNvSpPr/>
          <p:nvPr/>
        </p:nvSpPr>
        <p:spPr>
          <a:xfrm>
            <a:off x="7081920" y="3540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20</a:t>
            </a:r>
            <a:endParaRPr b="0" lang="en-US" sz="1800" spc="-1" strike="noStrike">
              <a:solidFill>
                <a:srgbClr val="000000"/>
              </a:solidFill>
              <a:latin typeface="FreeSans"/>
            </a:endParaRPr>
          </a:p>
        </p:txBody>
      </p:sp>
      <p:cxnSp>
        <p:nvCxnSpPr>
          <p:cNvPr id="1178" name="Straight Connector 57"/>
          <p:cNvCxnSpPr>
            <a:stCxn id="1176" idx="1"/>
          </p:cNvCxnSpPr>
          <p:nvPr/>
        </p:nvCxnSpPr>
        <p:spPr>
          <a:xfrm flipH="1" flipV="1">
            <a:off x="7053480" y="3283200"/>
            <a:ext cx="107640" cy="187560"/>
          </a:xfrm>
          <a:prstGeom prst="straightConnector1">
            <a:avLst/>
          </a:prstGeom>
          <a:ln w="38100">
            <a:solidFill>
              <a:srgbClr val="000000"/>
            </a:solidFill>
            <a:round/>
          </a:ln>
        </p:spPr>
      </p:cxnSp>
      <p:sp>
        <p:nvSpPr>
          <p:cNvPr id="1179" name="Oval 49"/>
          <p:cNvSpPr/>
          <p:nvPr/>
        </p:nvSpPr>
        <p:spPr>
          <a:xfrm>
            <a:off x="6147720" y="34480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80" name="TextBox 50"/>
          <p:cNvSpPr/>
          <p:nvPr/>
        </p:nvSpPr>
        <p:spPr>
          <a:xfrm>
            <a:off x="6147720" y="36234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17</a:t>
            </a:r>
            <a:endParaRPr b="0" lang="en-US" sz="1800" spc="-1" strike="noStrike">
              <a:solidFill>
                <a:srgbClr val="000000"/>
              </a:solidFill>
              <a:latin typeface="FreeSans"/>
            </a:endParaRPr>
          </a:p>
        </p:txBody>
      </p:sp>
      <p:cxnSp>
        <p:nvCxnSpPr>
          <p:cNvPr id="1181" name="Straight Connector 51"/>
          <p:cNvCxnSpPr/>
          <p:nvPr/>
        </p:nvCxnSpPr>
        <p:spPr>
          <a:xfrm flipH="1">
            <a:off x="6591960" y="3327840"/>
            <a:ext cx="102600" cy="192240"/>
          </a:xfrm>
          <a:prstGeom prst="straightConnector1">
            <a:avLst/>
          </a:prstGeom>
          <a:ln w="38100">
            <a:solidFill>
              <a:srgbClr val="000000"/>
            </a:solidFill>
            <a:round/>
          </a:ln>
        </p:spPr>
      </p:cxnSp>
      <p:sp>
        <p:nvSpPr>
          <p:cNvPr id="1182" name="TextBox 52"/>
          <p:cNvSpPr/>
          <p:nvPr/>
        </p:nvSpPr>
        <p:spPr>
          <a:xfrm>
            <a:off x="5578920" y="4238280"/>
            <a:ext cx="1231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83" name="TextBox 60"/>
          <p:cNvSpPr/>
          <p:nvPr/>
        </p:nvSpPr>
        <p:spPr>
          <a:xfrm>
            <a:off x="4029840" y="4141080"/>
            <a:ext cx="1356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184" name="Oval 62"/>
          <p:cNvSpPr/>
          <p:nvPr/>
        </p:nvSpPr>
        <p:spPr>
          <a:xfrm>
            <a:off x="3170880" y="3413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1185" name="Straight Connector 63"/>
          <p:cNvCxnSpPr>
            <a:stCxn id="1152" idx="3"/>
          </p:cNvCxnSpPr>
          <p:nvPr/>
        </p:nvCxnSpPr>
        <p:spPr>
          <a:xfrm flipH="1">
            <a:off x="3594240" y="3380400"/>
            <a:ext cx="52920" cy="93600"/>
          </a:xfrm>
          <a:prstGeom prst="straightConnector1">
            <a:avLst/>
          </a:prstGeom>
          <a:ln w="38100">
            <a:solidFill>
              <a:srgbClr val="000000"/>
            </a:solidFill>
            <a:round/>
          </a:ln>
        </p:spPr>
      </p:cxnSp>
      <p:sp>
        <p:nvSpPr>
          <p:cNvPr id="1186" name="TextBox 64"/>
          <p:cNvSpPr/>
          <p:nvPr/>
        </p:nvSpPr>
        <p:spPr>
          <a:xfrm>
            <a:off x="3057840" y="4239720"/>
            <a:ext cx="1125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2. Edge</a:t>
            </a:r>
            <a:endParaRPr b="0" lang="en-US" sz="28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184" name="Picture 4" descr=""/>
          <p:cNvPicPr/>
          <p:nvPr/>
        </p:nvPicPr>
        <p:blipFill>
          <a:blip r:embed="rId1"/>
          <a:stretch/>
        </p:blipFill>
        <p:spPr>
          <a:xfrm>
            <a:off x="304920" y="1523880"/>
            <a:ext cx="7658640" cy="403812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6046EBD3-9A0B-41C0-9A06-71823933D0D6}" type="slidenum">
              <a:t>13</a:t>
            </a:fld>
          </a:p>
        </p:txBody>
      </p:sp>
    </p:spTree>
  </p:cSld>
  <mc:AlternateContent>
    <mc:Choice Requires="p14">
      <p:transition spd="slow" p14:dur="2000"/>
    </mc:Choice>
    <mc:Fallback>
      <p:transition spd="slow"/>
    </mc:Fallback>
  </mc:AlternateContent>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7"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88"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1189" name="TextBox 4"/>
          <p:cNvSpPr/>
          <p:nvPr/>
        </p:nvSpPr>
        <p:spPr>
          <a:xfrm>
            <a:off x="3629880" y="75780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3-3=0</a:t>
            </a:r>
            <a:endParaRPr b="0" lang="en-US" sz="1800" spc="-1" strike="noStrike">
              <a:solidFill>
                <a:srgbClr val="000000"/>
              </a:solidFill>
              <a:latin typeface="FreeSans"/>
            </a:endParaRPr>
          </a:p>
        </p:txBody>
      </p:sp>
      <p:sp>
        <p:nvSpPr>
          <p:cNvPr id="1190" name="TextBox 5"/>
          <p:cNvSpPr/>
          <p:nvPr/>
        </p:nvSpPr>
        <p:spPr>
          <a:xfrm>
            <a:off x="3990960" y="5524560"/>
            <a:ext cx="2943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Tree is balanced</a:t>
            </a:r>
            <a:endParaRPr b="0" lang="en-US" sz="1800" spc="-1" strike="noStrike">
              <a:solidFill>
                <a:srgbClr val="000000"/>
              </a:solidFill>
              <a:latin typeface="FreeSans"/>
            </a:endParaRPr>
          </a:p>
        </p:txBody>
      </p:sp>
      <p:sp>
        <p:nvSpPr>
          <p:cNvPr id="1191"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92"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1193" name="TextBox 8"/>
          <p:cNvSpPr/>
          <p:nvPr/>
        </p:nvSpPr>
        <p:spPr>
          <a:xfrm>
            <a:off x="6468480" y="193500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cxnSp>
        <p:nvCxnSpPr>
          <p:cNvPr id="1194" name="Straight Connector 9"/>
          <p:cNvCxnSpPr>
            <a:stCxn id="1187" idx="6"/>
          </p:cNvCxnSpPr>
          <p:nvPr/>
        </p:nvCxnSpPr>
        <p:spPr>
          <a:xfrm>
            <a:off x="4841640" y="1533600"/>
            <a:ext cx="1115280" cy="535680"/>
          </a:xfrm>
          <a:prstGeom prst="straightConnector1">
            <a:avLst/>
          </a:prstGeom>
          <a:ln w="38100">
            <a:solidFill>
              <a:srgbClr val="000000"/>
            </a:solidFill>
            <a:round/>
          </a:ln>
        </p:spPr>
      </p:cxnSp>
      <p:sp>
        <p:nvSpPr>
          <p:cNvPr id="1195" name="PlaceHolder 1"/>
          <p:cNvSpPr>
            <a:spLocks noGrp="1"/>
          </p:cNvSpPr>
          <p:nvPr>
            <p:ph type="ftr" idx="58"/>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1196" name="PlaceHolder 2"/>
          <p:cNvSpPr>
            <a:spLocks noGrp="1"/>
          </p:cNvSpPr>
          <p:nvPr>
            <p:ph type="sldNum" idx="59"/>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F2070FA1-5361-4E56-8CE0-74F4562DEDE2}"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1197"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198"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1199" name="TextBox 15"/>
          <p:cNvSpPr/>
          <p:nvPr/>
        </p:nvSpPr>
        <p:spPr>
          <a:xfrm>
            <a:off x="2351520" y="16167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sp>
        <p:nvSpPr>
          <p:cNvPr id="1200"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01"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202" name="Straight Connector 18"/>
          <p:cNvCxnSpPr>
            <a:stCxn id="1197" idx="3"/>
          </p:cNvCxnSpPr>
          <p:nvPr/>
        </p:nvCxnSpPr>
        <p:spPr>
          <a:xfrm flipH="1">
            <a:off x="2511000" y="2508120"/>
            <a:ext cx="327240" cy="268200"/>
          </a:xfrm>
          <a:prstGeom prst="straightConnector1">
            <a:avLst/>
          </a:prstGeom>
          <a:ln w="38100">
            <a:solidFill>
              <a:srgbClr val="000000"/>
            </a:solidFill>
            <a:round/>
          </a:ln>
        </p:spPr>
      </p:cxnSp>
      <p:sp>
        <p:nvSpPr>
          <p:cNvPr id="1203" name="TextBox 22"/>
          <p:cNvSpPr/>
          <p:nvPr/>
        </p:nvSpPr>
        <p:spPr>
          <a:xfrm>
            <a:off x="1244160" y="2360880"/>
            <a:ext cx="13982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1204" name="Oval 23"/>
          <p:cNvSpPr/>
          <p:nvPr/>
        </p:nvSpPr>
        <p:spPr>
          <a:xfrm>
            <a:off x="3567960" y="27658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05" name="TextBox 24"/>
          <p:cNvSpPr/>
          <p:nvPr/>
        </p:nvSpPr>
        <p:spPr>
          <a:xfrm>
            <a:off x="3567960" y="29412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1206" name="Straight Connector 25"/>
          <p:cNvCxnSpPr/>
          <p:nvPr/>
        </p:nvCxnSpPr>
        <p:spPr>
          <a:xfrm flipH="1">
            <a:off x="3256920" y="1653480"/>
            <a:ext cx="1082520" cy="465840"/>
          </a:xfrm>
          <a:prstGeom prst="straightConnector1">
            <a:avLst/>
          </a:prstGeom>
          <a:ln w="38100">
            <a:solidFill>
              <a:srgbClr val="000000"/>
            </a:solidFill>
            <a:round/>
          </a:ln>
        </p:spPr>
      </p:cxnSp>
      <p:sp>
        <p:nvSpPr>
          <p:cNvPr id="1207" name="TextBox 26"/>
          <p:cNvSpPr/>
          <p:nvPr/>
        </p:nvSpPr>
        <p:spPr>
          <a:xfrm>
            <a:off x="3458520" y="2396520"/>
            <a:ext cx="1223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cxnSp>
        <p:nvCxnSpPr>
          <p:cNvPr id="1208" name="Straight Connector 27"/>
          <p:cNvCxnSpPr>
            <a:stCxn id="1197" idx="5"/>
            <a:endCxn id="1204" idx="1"/>
          </p:cNvCxnSpPr>
          <p:nvPr/>
        </p:nvCxnSpPr>
        <p:spPr>
          <a:xfrm>
            <a:off x="3219840" y="2508120"/>
            <a:ext cx="427320" cy="363240"/>
          </a:xfrm>
          <a:prstGeom prst="straightConnector1">
            <a:avLst/>
          </a:prstGeom>
          <a:ln w="38100">
            <a:solidFill>
              <a:srgbClr val="000000"/>
            </a:solidFill>
            <a:round/>
          </a:ln>
        </p:spPr>
      </p:cxnSp>
      <p:sp>
        <p:nvSpPr>
          <p:cNvPr id="1209" name="TextBox 28"/>
          <p:cNvSpPr/>
          <p:nvPr/>
        </p:nvSpPr>
        <p:spPr>
          <a:xfrm>
            <a:off x="545040" y="721800"/>
            <a:ext cx="2210400" cy="699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Step-14: </a:t>
            </a:r>
            <a:r>
              <a:rPr b="1" lang="en-US" sz="2000" spc="-1" strike="noStrike">
                <a:solidFill>
                  <a:srgbClr val="000000"/>
                </a:solidFill>
                <a:latin typeface="Calibri"/>
              </a:rPr>
              <a:t>Insert 14</a:t>
            </a:r>
            <a:endParaRPr b="0" lang="en-US" sz="2000" spc="-1" strike="noStrike">
              <a:solidFill>
                <a:srgbClr val="000000"/>
              </a:solidFill>
              <a:latin typeface="FreeSans"/>
            </a:endParaRPr>
          </a:p>
        </p:txBody>
      </p:sp>
      <p:sp>
        <p:nvSpPr>
          <p:cNvPr id="1210"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11"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1212" name="TextBox 31"/>
          <p:cNvSpPr/>
          <p:nvPr/>
        </p:nvSpPr>
        <p:spPr>
          <a:xfrm>
            <a:off x="6934320" y="2516760"/>
            <a:ext cx="1269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213" name="Straight Connector 32"/>
          <p:cNvCxnSpPr>
            <a:endCxn id="1210" idx="1"/>
          </p:cNvCxnSpPr>
          <p:nvPr/>
        </p:nvCxnSpPr>
        <p:spPr>
          <a:xfrm>
            <a:off x="6425640" y="2460600"/>
            <a:ext cx="229320" cy="316080"/>
          </a:xfrm>
          <a:prstGeom prst="straightConnector1">
            <a:avLst/>
          </a:prstGeom>
          <a:ln w="38100">
            <a:solidFill>
              <a:srgbClr val="000000"/>
            </a:solidFill>
            <a:round/>
          </a:ln>
        </p:spPr>
      </p:cxnSp>
      <p:sp>
        <p:nvSpPr>
          <p:cNvPr id="1214"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1215" name="Straight Connector 35"/>
          <p:cNvCxnSpPr/>
          <p:nvPr/>
        </p:nvCxnSpPr>
        <p:spPr>
          <a:xfrm flipH="1">
            <a:off x="1996560" y="3259800"/>
            <a:ext cx="147240" cy="149400"/>
          </a:xfrm>
          <a:prstGeom prst="straightConnector1">
            <a:avLst/>
          </a:prstGeom>
          <a:ln w="38100">
            <a:solidFill>
              <a:srgbClr val="000000"/>
            </a:solidFill>
            <a:round/>
          </a:ln>
        </p:spPr>
      </p:cxnSp>
      <p:sp>
        <p:nvSpPr>
          <p:cNvPr id="1216" name="TextBox 36"/>
          <p:cNvSpPr/>
          <p:nvPr/>
        </p:nvSpPr>
        <p:spPr>
          <a:xfrm>
            <a:off x="2354760" y="4148280"/>
            <a:ext cx="8046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17" name="Oval 37"/>
          <p:cNvSpPr/>
          <p:nvPr/>
        </p:nvSpPr>
        <p:spPr>
          <a:xfrm>
            <a:off x="3938400" y="35197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18" name="TextBox 38"/>
          <p:cNvSpPr/>
          <p:nvPr/>
        </p:nvSpPr>
        <p:spPr>
          <a:xfrm>
            <a:off x="3938400" y="36950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1219" name="TextBox 39"/>
          <p:cNvSpPr/>
          <p:nvPr/>
        </p:nvSpPr>
        <p:spPr>
          <a:xfrm>
            <a:off x="753480" y="3931200"/>
            <a:ext cx="1089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220" name="Straight Connector 40"/>
          <p:cNvCxnSpPr/>
          <p:nvPr/>
        </p:nvCxnSpPr>
        <p:spPr>
          <a:xfrm>
            <a:off x="4024800" y="3382560"/>
            <a:ext cx="60480" cy="175680"/>
          </a:xfrm>
          <a:prstGeom prst="straightConnector1">
            <a:avLst/>
          </a:prstGeom>
          <a:ln w="38100">
            <a:solidFill>
              <a:srgbClr val="000000"/>
            </a:solidFill>
            <a:round/>
          </a:ln>
        </p:spPr>
      </p:cxnSp>
      <p:sp>
        <p:nvSpPr>
          <p:cNvPr id="1221"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22"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1223" name="Straight Connector 43"/>
          <p:cNvCxnSpPr>
            <a:stCxn id="1191" idx="3"/>
          </p:cNvCxnSpPr>
          <p:nvPr/>
        </p:nvCxnSpPr>
        <p:spPr>
          <a:xfrm flipH="1">
            <a:off x="5901120" y="2508120"/>
            <a:ext cx="102600" cy="192240"/>
          </a:xfrm>
          <a:prstGeom prst="straightConnector1">
            <a:avLst/>
          </a:prstGeom>
          <a:ln w="38100">
            <a:solidFill>
              <a:srgbClr val="000000"/>
            </a:solidFill>
            <a:round/>
          </a:ln>
        </p:spPr>
      </p:cxnSp>
      <p:sp>
        <p:nvSpPr>
          <p:cNvPr id="1224" name="TextBox 44"/>
          <p:cNvSpPr/>
          <p:nvPr/>
        </p:nvSpPr>
        <p:spPr>
          <a:xfrm>
            <a:off x="4807800" y="2272680"/>
            <a:ext cx="11638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sp>
        <p:nvSpPr>
          <p:cNvPr id="1225"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26"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227" name="Straight Connector 47"/>
          <p:cNvCxnSpPr>
            <a:stCxn id="1225" idx="1"/>
          </p:cNvCxnSpPr>
          <p:nvPr/>
        </p:nvCxnSpPr>
        <p:spPr>
          <a:xfrm flipH="1" flipV="1">
            <a:off x="2535480" y="3346200"/>
            <a:ext cx="107280" cy="187560"/>
          </a:xfrm>
          <a:prstGeom prst="straightConnector1">
            <a:avLst/>
          </a:prstGeom>
          <a:ln w="38100">
            <a:solidFill>
              <a:srgbClr val="000000"/>
            </a:solidFill>
            <a:round/>
          </a:ln>
        </p:spPr>
      </p:cxnSp>
      <p:sp>
        <p:nvSpPr>
          <p:cNvPr id="1228" name="TextBox 54"/>
          <p:cNvSpPr/>
          <p:nvPr/>
        </p:nvSpPr>
        <p:spPr>
          <a:xfrm>
            <a:off x="6985080" y="4015800"/>
            <a:ext cx="1396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29" name="Oval 55"/>
          <p:cNvSpPr/>
          <p:nvPr/>
        </p:nvSpPr>
        <p:spPr>
          <a:xfrm>
            <a:off x="7081920" y="3365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30" name="TextBox 56"/>
          <p:cNvSpPr/>
          <p:nvPr/>
        </p:nvSpPr>
        <p:spPr>
          <a:xfrm>
            <a:off x="7081920" y="3540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20</a:t>
            </a:r>
            <a:endParaRPr b="0" lang="en-US" sz="1800" spc="-1" strike="noStrike">
              <a:solidFill>
                <a:srgbClr val="000000"/>
              </a:solidFill>
              <a:latin typeface="FreeSans"/>
            </a:endParaRPr>
          </a:p>
        </p:txBody>
      </p:sp>
      <p:cxnSp>
        <p:nvCxnSpPr>
          <p:cNvPr id="1231" name="Straight Connector 57"/>
          <p:cNvCxnSpPr>
            <a:stCxn id="1229" idx="1"/>
          </p:cNvCxnSpPr>
          <p:nvPr/>
        </p:nvCxnSpPr>
        <p:spPr>
          <a:xfrm flipH="1" flipV="1">
            <a:off x="7053480" y="3283200"/>
            <a:ext cx="107640" cy="187560"/>
          </a:xfrm>
          <a:prstGeom prst="straightConnector1">
            <a:avLst/>
          </a:prstGeom>
          <a:ln w="38100">
            <a:solidFill>
              <a:srgbClr val="000000"/>
            </a:solidFill>
            <a:round/>
          </a:ln>
        </p:spPr>
      </p:cxnSp>
      <p:sp>
        <p:nvSpPr>
          <p:cNvPr id="1232" name="Oval 49"/>
          <p:cNvSpPr/>
          <p:nvPr/>
        </p:nvSpPr>
        <p:spPr>
          <a:xfrm>
            <a:off x="6147720" y="34480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33" name="TextBox 50"/>
          <p:cNvSpPr/>
          <p:nvPr/>
        </p:nvSpPr>
        <p:spPr>
          <a:xfrm>
            <a:off x="6147720" y="36234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17</a:t>
            </a:r>
            <a:endParaRPr b="0" lang="en-US" sz="1800" spc="-1" strike="noStrike">
              <a:solidFill>
                <a:srgbClr val="000000"/>
              </a:solidFill>
              <a:latin typeface="FreeSans"/>
            </a:endParaRPr>
          </a:p>
        </p:txBody>
      </p:sp>
      <p:cxnSp>
        <p:nvCxnSpPr>
          <p:cNvPr id="1234" name="Straight Connector 51"/>
          <p:cNvCxnSpPr/>
          <p:nvPr/>
        </p:nvCxnSpPr>
        <p:spPr>
          <a:xfrm flipH="1">
            <a:off x="6591960" y="3327840"/>
            <a:ext cx="102600" cy="192240"/>
          </a:xfrm>
          <a:prstGeom prst="straightConnector1">
            <a:avLst/>
          </a:prstGeom>
          <a:ln w="38100">
            <a:solidFill>
              <a:srgbClr val="000000"/>
            </a:solidFill>
            <a:round/>
          </a:ln>
        </p:spPr>
      </p:cxnSp>
      <p:sp>
        <p:nvSpPr>
          <p:cNvPr id="1235" name="TextBox 52"/>
          <p:cNvSpPr/>
          <p:nvPr/>
        </p:nvSpPr>
        <p:spPr>
          <a:xfrm>
            <a:off x="5938560" y="4149720"/>
            <a:ext cx="1143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36" name="TextBox 60"/>
          <p:cNvSpPr/>
          <p:nvPr/>
        </p:nvSpPr>
        <p:spPr>
          <a:xfrm>
            <a:off x="3915360" y="4217400"/>
            <a:ext cx="1415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37" name="Oval 62"/>
          <p:cNvSpPr/>
          <p:nvPr/>
        </p:nvSpPr>
        <p:spPr>
          <a:xfrm>
            <a:off x="3170880" y="3413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1238" name="Straight Connector 63"/>
          <p:cNvCxnSpPr>
            <a:stCxn id="1204" idx="3"/>
          </p:cNvCxnSpPr>
          <p:nvPr/>
        </p:nvCxnSpPr>
        <p:spPr>
          <a:xfrm flipH="1">
            <a:off x="3594240" y="3380400"/>
            <a:ext cx="52920" cy="93600"/>
          </a:xfrm>
          <a:prstGeom prst="straightConnector1">
            <a:avLst/>
          </a:prstGeom>
          <a:ln w="38100">
            <a:solidFill>
              <a:srgbClr val="000000"/>
            </a:solidFill>
            <a:round/>
          </a:ln>
        </p:spPr>
      </p:cxnSp>
      <p:sp>
        <p:nvSpPr>
          <p:cNvPr id="1239" name="TextBox 64"/>
          <p:cNvSpPr/>
          <p:nvPr/>
        </p:nvSpPr>
        <p:spPr>
          <a:xfrm>
            <a:off x="3111120" y="4168080"/>
            <a:ext cx="996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40" name="Oval 58"/>
          <p:cNvSpPr/>
          <p:nvPr/>
        </p:nvSpPr>
        <p:spPr>
          <a:xfrm>
            <a:off x="5036400" y="339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41" name="TextBox 59"/>
          <p:cNvSpPr/>
          <p:nvPr/>
        </p:nvSpPr>
        <p:spPr>
          <a:xfrm>
            <a:off x="5036400" y="356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cxnSp>
        <p:nvCxnSpPr>
          <p:cNvPr id="1242" name="Straight Connector 61"/>
          <p:cNvCxnSpPr/>
          <p:nvPr/>
        </p:nvCxnSpPr>
        <p:spPr>
          <a:xfrm flipH="1">
            <a:off x="5480640" y="3270960"/>
            <a:ext cx="102600" cy="192240"/>
          </a:xfrm>
          <a:prstGeom prst="straightConnector1">
            <a:avLst/>
          </a:prstGeom>
          <a:ln w="38100">
            <a:solidFill>
              <a:srgbClr val="000000"/>
            </a:solidFill>
            <a:round/>
          </a:ln>
        </p:spPr>
      </p:cxnSp>
      <p:sp>
        <p:nvSpPr>
          <p:cNvPr id="1243" name="TextBox 65"/>
          <p:cNvSpPr/>
          <p:nvPr/>
        </p:nvSpPr>
        <p:spPr>
          <a:xfrm>
            <a:off x="4881600" y="4115880"/>
            <a:ext cx="1312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4" name="Oval 2"/>
          <p:cNvSpPr/>
          <p:nvPr/>
        </p:nvSpPr>
        <p:spPr>
          <a:xfrm>
            <a:off x="4302000" y="117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45" name="TextBox 3"/>
          <p:cNvSpPr/>
          <p:nvPr/>
        </p:nvSpPr>
        <p:spPr>
          <a:xfrm>
            <a:off x="4302000" y="134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sp>
        <p:nvSpPr>
          <p:cNvPr id="1246" name="TextBox 4"/>
          <p:cNvSpPr/>
          <p:nvPr/>
        </p:nvSpPr>
        <p:spPr>
          <a:xfrm>
            <a:off x="3714840" y="726840"/>
            <a:ext cx="16837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	</a:t>
            </a:r>
            <a:r>
              <a:rPr b="1" lang="en-US" sz="1800" spc="-1" strike="noStrike">
                <a:solidFill>
                  <a:srgbClr val="ff0000"/>
                </a:solidFill>
                <a:latin typeface="Calibri"/>
              </a:rPr>
              <a:t>4-3=1</a:t>
            </a:r>
            <a:endParaRPr b="0" lang="en-US" sz="1800" spc="-1" strike="noStrike">
              <a:solidFill>
                <a:srgbClr val="000000"/>
              </a:solidFill>
              <a:latin typeface="FreeSans"/>
            </a:endParaRPr>
          </a:p>
        </p:txBody>
      </p:sp>
      <p:sp>
        <p:nvSpPr>
          <p:cNvPr id="1247" name="TextBox 5"/>
          <p:cNvSpPr/>
          <p:nvPr/>
        </p:nvSpPr>
        <p:spPr>
          <a:xfrm>
            <a:off x="3710880" y="5006160"/>
            <a:ext cx="449928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b0f0"/>
                </a:solidFill>
                <a:latin typeface="Calibri"/>
              </a:rPr>
              <a:t>Tree is balanced</a:t>
            </a:r>
            <a:endParaRPr b="0" lang="en-US" sz="2400" spc="-1" strike="noStrike">
              <a:solidFill>
                <a:srgbClr val="000000"/>
              </a:solidFill>
              <a:latin typeface="FreeSans"/>
            </a:endParaRPr>
          </a:p>
          <a:p>
            <a:pPr>
              <a:lnSpc>
                <a:spcPct val="100000"/>
              </a:lnSpc>
            </a:pPr>
            <a:r>
              <a:rPr b="1" lang="en-US" sz="2400" spc="-1" strike="noStrike">
                <a:solidFill>
                  <a:srgbClr val="00b0f0"/>
                </a:solidFill>
                <a:latin typeface="Calibri"/>
              </a:rPr>
              <a:t>Final AVL Tree</a:t>
            </a:r>
            <a:endParaRPr b="0" lang="en-US" sz="2400" spc="-1" strike="noStrike">
              <a:solidFill>
                <a:srgbClr val="000000"/>
              </a:solidFill>
              <a:latin typeface="FreeSans"/>
            </a:endParaRPr>
          </a:p>
        </p:txBody>
      </p:sp>
      <p:sp>
        <p:nvSpPr>
          <p:cNvPr id="1248" name="Oval 6"/>
          <p:cNvSpPr/>
          <p:nvPr/>
        </p:nvSpPr>
        <p:spPr>
          <a:xfrm>
            <a:off x="592452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49" name="TextBox 7"/>
          <p:cNvSpPr/>
          <p:nvPr/>
        </p:nvSpPr>
        <p:spPr>
          <a:xfrm>
            <a:off x="592452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16</a:t>
            </a:r>
            <a:endParaRPr b="0" lang="en-US" sz="1800" spc="-1" strike="noStrike">
              <a:solidFill>
                <a:srgbClr val="000000"/>
              </a:solidFill>
              <a:latin typeface="FreeSans"/>
            </a:endParaRPr>
          </a:p>
        </p:txBody>
      </p:sp>
      <p:sp>
        <p:nvSpPr>
          <p:cNvPr id="1250" name="TextBox 8"/>
          <p:cNvSpPr/>
          <p:nvPr/>
        </p:nvSpPr>
        <p:spPr>
          <a:xfrm>
            <a:off x="6191280" y="1616760"/>
            <a:ext cx="76932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2-2=0</a:t>
            </a:r>
            <a:endParaRPr b="0" lang="en-US" sz="1800" spc="-1" strike="noStrike">
              <a:solidFill>
                <a:srgbClr val="000000"/>
              </a:solidFill>
              <a:latin typeface="FreeSans"/>
            </a:endParaRPr>
          </a:p>
        </p:txBody>
      </p:sp>
      <p:cxnSp>
        <p:nvCxnSpPr>
          <p:cNvPr id="1251" name="Straight Connector 9"/>
          <p:cNvCxnSpPr>
            <a:stCxn id="1244" idx="6"/>
          </p:cNvCxnSpPr>
          <p:nvPr/>
        </p:nvCxnSpPr>
        <p:spPr>
          <a:xfrm>
            <a:off x="4841640" y="1533600"/>
            <a:ext cx="1115280" cy="535680"/>
          </a:xfrm>
          <a:prstGeom prst="straightConnector1">
            <a:avLst/>
          </a:prstGeom>
          <a:ln w="38100">
            <a:solidFill>
              <a:srgbClr val="000000"/>
            </a:solidFill>
            <a:round/>
          </a:ln>
        </p:spPr>
      </p:cxnSp>
      <p:sp>
        <p:nvSpPr>
          <p:cNvPr id="1252" name="PlaceHolder 1"/>
          <p:cNvSpPr>
            <a:spLocks noGrp="1"/>
          </p:cNvSpPr>
          <p:nvPr>
            <p:ph type="ftr" idx="60"/>
          </p:nvPr>
        </p:nvSpPr>
        <p:spPr>
          <a:xfrm>
            <a:off x="3029040" y="6356520"/>
            <a:ext cx="3085920" cy="364680"/>
          </a:xfrm>
          <a:prstGeom prst="rect">
            <a:avLst/>
          </a:prstGeom>
          <a:noFill/>
          <a:ln w="0">
            <a:noFill/>
          </a:ln>
        </p:spPr>
        <p:txBody>
          <a:bodyPr anchor="ctr">
            <a:noAutofit/>
          </a:bodyPr>
          <a:lstStyle>
            <a:lvl1pPr indent="0" algn="ctr">
              <a:lnSpc>
                <a:spcPct val="100000"/>
              </a:lnSpc>
              <a:buNone/>
              <a:defRPr b="1" lang="en-US" sz="1200" spc="-1" strike="noStrike">
                <a:solidFill>
                  <a:srgbClr val="8b8b8b"/>
                </a:solidFill>
                <a:latin typeface="Calibri"/>
              </a:defRPr>
            </a:lvl1pPr>
          </a:lstStyle>
          <a:p>
            <a:pPr indent="0" algn="ctr">
              <a:lnSpc>
                <a:spcPct val="100000"/>
              </a:lnSpc>
              <a:buNone/>
            </a:pPr>
            <a:r>
              <a:rPr b="1"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
        <p:nvSpPr>
          <p:cNvPr id="1253" name="PlaceHolder 2"/>
          <p:cNvSpPr>
            <a:spLocks noGrp="1"/>
          </p:cNvSpPr>
          <p:nvPr>
            <p:ph type="sldNum" idx="61"/>
          </p:nvPr>
        </p:nvSpPr>
        <p:spPr>
          <a:xfrm>
            <a:off x="6458040" y="6356520"/>
            <a:ext cx="2057040" cy="364680"/>
          </a:xfrm>
          <a:prstGeom prst="rect">
            <a:avLst/>
          </a:prstGeom>
          <a:noFill/>
          <a:ln w="0">
            <a:noFill/>
          </a:ln>
        </p:spPr>
        <p:txBody>
          <a:bodyPr anchor="ctr">
            <a:noAutofit/>
          </a:bodyPr>
          <a:lstStyle>
            <a:lvl1pPr indent="0" algn="r">
              <a:lnSpc>
                <a:spcPct val="100000"/>
              </a:lnSpc>
              <a:buNone/>
              <a:defRPr b="1" lang="en-US" sz="1200" spc="-1" strike="noStrike">
                <a:solidFill>
                  <a:srgbClr val="8b8b8b"/>
                </a:solidFill>
                <a:latin typeface="Calibri"/>
              </a:defRPr>
            </a:lvl1pPr>
          </a:lstStyle>
          <a:p>
            <a:pPr indent="0" algn="r">
              <a:lnSpc>
                <a:spcPct val="100000"/>
              </a:lnSpc>
              <a:buNone/>
            </a:pPr>
            <a:fld id="{B8A753DD-85B9-43E6-9674-94BDBCD201E6}" type="slidenum">
              <a:rPr b="1" lang="en-US" sz="1200" spc="-1" strike="noStrike">
                <a:solidFill>
                  <a:srgbClr val="8b8b8b"/>
                </a:solidFill>
                <a:latin typeface="Calibri"/>
              </a:rPr>
              <a:t>&lt;number&gt;</a:t>
            </a:fld>
            <a:endParaRPr b="0" lang="en-US" sz="1200" spc="-1" strike="noStrike">
              <a:solidFill>
                <a:srgbClr val="000000"/>
              </a:solidFill>
              <a:latin typeface="FreeSerif"/>
            </a:endParaRPr>
          </a:p>
        </p:txBody>
      </p:sp>
      <p:sp>
        <p:nvSpPr>
          <p:cNvPr id="1254" name="Oval 19"/>
          <p:cNvSpPr/>
          <p:nvPr/>
        </p:nvSpPr>
        <p:spPr>
          <a:xfrm>
            <a:off x="2759040" y="18936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55" name="TextBox 20"/>
          <p:cNvSpPr/>
          <p:nvPr/>
        </p:nvSpPr>
        <p:spPr>
          <a:xfrm>
            <a:off x="2759040" y="20689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sp>
        <p:nvSpPr>
          <p:cNvPr id="1256" name="TextBox 15"/>
          <p:cNvSpPr/>
          <p:nvPr/>
        </p:nvSpPr>
        <p:spPr>
          <a:xfrm>
            <a:off x="2011680" y="1782360"/>
            <a:ext cx="845640" cy="3639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1" lang="en-US" sz="1800" spc="-1" strike="noStrike">
                <a:solidFill>
                  <a:srgbClr val="ff0000"/>
                </a:solidFill>
                <a:latin typeface="Calibri"/>
              </a:rPr>
              <a:t>2-3=-1</a:t>
            </a:r>
            <a:endParaRPr b="0" lang="en-US" sz="1800" spc="-1" strike="noStrike">
              <a:solidFill>
                <a:srgbClr val="000000"/>
              </a:solidFill>
              <a:latin typeface="FreeSans"/>
            </a:endParaRPr>
          </a:p>
        </p:txBody>
      </p:sp>
      <p:sp>
        <p:nvSpPr>
          <p:cNvPr id="1257" name="Oval 16"/>
          <p:cNvSpPr/>
          <p:nvPr/>
        </p:nvSpPr>
        <p:spPr>
          <a:xfrm>
            <a:off x="2088000" y="27151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58" name="TextBox 17"/>
          <p:cNvSpPr/>
          <p:nvPr/>
        </p:nvSpPr>
        <p:spPr>
          <a:xfrm>
            <a:off x="2088000" y="28904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259" name="Straight Connector 18"/>
          <p:cNvCxnSpPr>
            <a:stCxn id="1254" idx="3"/>
          </p:cNvCxnSpPr>
          <p:nvPr/>
        </p:nvCxnSpPr>
        <p:spPr>
          <a:xfrm flipH="1">
            <a:off x="2511000" y="2508120"/>
            <a:ext cx="327240" cy="268200"/>
          </a:xfrm>
          <a:prstGeom prst="straightConnector1">
            <a:avLst/>
          </a:prstGeom>
          <a:ln w="38100">
            <a:solidFill>
              <a:srgbClr val="000000"/>
            </a:solidFill>
            <a:round/>
          </a:ln>
        </p:spPr>
      </p:cxnSp>
      <p:sp>
        <p:nvSpPr>
          <p:cNvPr id="1260" name="TextBox 22"/>
          <p:cNvSpPr/>
          <p:nvPr/>
        </p:nvSpPr>
        <p:spPr>
          <a:xfrm>
            <a:off x="1220400" y="2532960"/>
            <a:ext cx="12459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1-1=0</a:t>
            </a:r>
            <a:endParaRPr b="0" lang="en-US" sz="1800" spc="-1" strike="noStrike">
              <a:solidFill>
                <a:srgbClr val="000000"/>
              </a:solidFill>
              <a:latin typeface="FreeSans"/>
            </a:endParaRPr>
          </a:p>
        </p:txBody>
      </p:sp>
      <p:sp>
        <p:nvSpPr>
          <p:cNvPr id="1261" name="Oval 23"/>
          <p:cNvSpPr/>
          <p:nvPr/>
        </p:nvSpPr>
        <p:spPr>
          <a:xfrm>
            <a:off x="3567960" y="27658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62" name="TextBox 24"/>
          <p:cNvSpPr/>
          <p:nvPr/>
        </p:nvSpPr>
        <p:spPr>
          <a:xfrm>
            <a:off x="3567960" y="29412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cxnSp>
        <p:nvCxnSpPr>
          <p:cNvPr id="1263" name="Straight Connector 25"/>
          <p:cNvCxnSpPr/>
          <p:nvPr/>
        </p:nvCxnSpPr>
        <p:spPr>
          <a:xfrm flipH="1">
            <a:off x="3256920" y="1653480"/>
            <a:ext cx="1082520" cy="465840"/>
          </a:xfrm>
          <a:prstGeom prst="straightConnector1">
            <a:avLst/>
          </a:prstGeom>
          <a:ln w="38100">
            <a:solidFill>
              <a:srgbClr val="000000"/>
            </a:solidFill>
            <a:round/>
          </a:ln>
        </p:spPr>
      </p:cxnSp>
      <p:sp>
        <p:nvSpPr>
          <p:cNvPr id="1264" name="TextBox 26"/>
          <p:cNvSpPr/>
          <p:nvPr/>
        </p:nvSpPr>
        <p:spPr>
          <a:xfrm>
            <a:off x="3521160" y="2443680"/>
            <a:ext cx="11005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2-1=1</a:t>
            </a:r>
            <a:endParaRPr b="0" lang="en-US" sz="1800" spc="-1" strike="noStrike">
              <a:solidFill>
                <a:srgbClr val="000000"/>
              </a:solidFill>
              <a:latin typeface="FreeSans"/>
            </a:endParaRPr>
          </a:p>
        </p:txBody>
      </p:sp>
      <p:cxnSp>
        <p:nvCxnSpPr>
          <p:cNvPr id="1265" name="Straight Connector 27"/>
          <p:cNvCxnSpPr>
            <a:stCxn id="1254" idx="5"/>
            <a:endCxn id="1261" idx="1"/>
          </p:cNvCxnSpPr>
          <p:nvPr/>
        </p:nvCxnSpPr>
        <p:spPr>
          <a:xfrm>
            <a:off x="3219840" y="2508120"/>
            <a:ext cx="427320" cy="363240"/>
          </a:xfrm>
          <a:prstGeom prst="straightConnector1">
            <a:avLst/>
          </a:prstGeom>
          <a:ln w="38100">
            <a:solidFill>
              <a:srgbClr val="000000"/>
            </a:solidFill>
            <a:round/>
          </a:ln>
        </p:spPr>
      </p:cxnSp>
      <p:sp>
        <p:nvSpPr>
          <p:cNvPr id="1266" name="TextBox 28"/>
          <p:cNvSpPr/>
          <p:nvPr/>
        </p:nvSpPr>
        <p:spPr>
          <a:xfrm>
            <a:off x="545040" y="721800"/>
            <a:ext cx="22104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ff0000"/>
                </a:solidFill>
                <a:latin typeface="Calibri"/>
              </a:rPr>
              <a:t>Step-15: </a:t>
            </a:r>
            <a:r>
              <a:rPr b="1" lang="en-US" sz="2000" spc="-1" strike="noStrike">
                <a:solidFill>
                  <a:srgbClr val="000000"/>
                </a:solidFill>
                <a:latin typeface="Calibri"/>
              </a:rPr>
              <a:t>Insert 5</a:t>
            </a:r>
            <a:endParaRPr b="0" lang="en-US" sz="2000" spc="-1" strike="noStrike">
              <a:solidFill>
                <a:srgbClr val="000000"/>
              </a:solidFill>
              <a:latin typeface="FreeSans"/>
            </a:endParaRPr>
          </a:p>
        </p:txBody>
      </p:sp>
      <p:sp>
        <p:nvSpPr>
          <p:cNvPr id="1267" name="Oval 29"/>
          <p:cNvSpPr/>
          <p:nvPr/>
        </p:nvSpPr>
        <p:spPr>
          <a:xfrm>
            <a:off x="6575760" y="267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68" name="TextBox 30"/>
          <p:cNvSpPr/>
          <p:nvPr/>
        </p:nvSpPr>
        <p:spPr>
          <a:xfrm>
            <a:off x="6575760" y="284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18</a:t>
            </a:r>
            <a:endParaRPr b="0" lang="en-US" sz="1800" spc="-1" strike="noStrike">
              <a:solidFill>
                <a:srgbClr val="000000"/>
              </a:solidFill>
              <a:latin typeface="FreeSans"/>
            </a:endParaRPr>
          </a:p>
        </p:txBody>
      </p:sp>
      <p:sp>
        <p:nvSpPr>
          <p:cNvPr id="1269" name="TextBox 31"/>
          <p:cNvSpPr/>
          <p:nvPr/>
        </p:nvSpPr>
        <p:spPr>
          <a:xfrm>
            <a:off x="6934320" y="2697120"/>
            <a:ext cx="1169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270" name="Straight Connector 32"/>
          <p:cNvCxnSpPr>
            <a:endCxn id="1267" idx="1"/>
          </p:cNvCxnSpPr>
          <p:nvPr/>
        </p:nvCxnSpPr>
        <p:spPr>
          <a:xfrm>
            <a:off x="6425640" y="2460600"/>
            <a:ext cx="229320" cy="316080"/>
          </a:xfrm>
          <a:prstGeom prst="straightConnector1">
            <a:avLst/>
          </a:prstGeom>
          <a:ln w="38100">
            <a:solidFill>
              <a:srgbClr val="000000"/>
            </a:solidFill>
            <a:round/>
          </a:ln>
        </p:spPr>
      </p:cxnSp>
      <p:sp>
        <p:nvSpPr>
          <p:cNvPr id="1271" name="Oval 33"/>
          <p:cNvSpPr/>
          <p:nvPr/>
        </p:nvSpPr>
        <p:spPr>
          <a:xfrm>
            <a:off x="1573560" y="334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3</a:t>
            </a:r>
            <a:endParaRPr b="0" lang="en-US" sz="1800" spc="-1" strike="noStrike">
              <a:solidFill>
                <a:srgbClr val="000000"/>
              </a:solidFill>
              <a:latin typeface="FreeSans"/>
            </a:endParaRPr>
          </a:p>
        </p:txBody>
      </p:sp>
      <p:cxnSp>
        <p:nvCxnSpPr>
          <p:cNvPr id="1272" name="Straight Connector 35"/>
          <p:cNvCxnSpPr/>
          <p:nvPr/>
        </p:nvCxnSpPr>
        <p:spPr>
          <a:xfrm flipH="1">
            <a:off x="1996560" y="3259800"/>
            <a:ext cx="147240" cy="149400"/>
          </a:xfrm>
          <a:prstGeom prst="straightConnector1">
            <a:avLst/>
          </a:prstGeom>
          <a:ln w="38100">
            <a:solidFill>
              <a:srgbClr val="000000"/>
            </a:solidFill>
            <a:round/>
          </a:ln>
        </p:spPr>
      </p:cxnSp>
      <p:sp>
        <p:nvSpPr>
          <p:cNvPr id="1273" name="TextBox 36"/>
          <p:cNvSpPr/>
          <p:nvPr/>
        </p:nvSpPr>
        <p:spPr>
          <a:xfrm>
            <a:off x="1682280" y="4057560"/>
            <a:ext cx="13510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74" name="Oval 37"/>
          <p:cNvSpPr/>
          <p:nvPr/>
        </p:nvSpPr>
        <p:spPr>
          <a:xfrm>
            <a:off x="3938400" y="351972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75" name="TextBox 38"/>
          <p:cNvSpPr/>
          <p:nvPr/>
        </p:nvSpPr>
        <p:spPr>
          <a:xfrm>
            <a:off x="3938400" y="369504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9</a:t>
            </a:r>
            <a:endParaRPr b="0" lang="en-US" sz="1800" spc="-1" strike="noStrike">
              <a:solidFill>
                <a:srgbClr val="000000"/>
              </a:solidFill>
              <a:latin typeface="FreeSans"/>
            </a:endParaRPr>
          </a:p>
        </p:txBody>
      </p:sp>
      <p:sp>
        <p:nvSpPr>
          <p:cNvPr id="1276" name="TextBox 39"/>
          <p:cNvSpPr/>
          <p:nvPr/>
        </p:nvSpPr>
        <p:spPr>
          <a:xfrm>
            <a:off x="658440" y="3780360"/>
            <a:ext cx="9374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cxnSp>
        <p:nvCxnSpPr>
          <p:cNvPr id="1277" name="Straight Connector 40"/>
          <p:cNvCxnSpPr/>
          <p:nvPr/>
        </p:nvCxnSpPr>
        <p:spPr>
          <a:xfrm>
            <a:off x="4024800" y="3382560"/>
            <a:ext cx="60480" cy="175680"/>
          </a:xfrm>
          <a:prstGeom prst="straightConnector1">
            <a:avLst/>
          </a:prstGeom>
          <a:ln w="38100">
            <a:solidFill>
              <a:srgbClr val="000000"/>
            </a:solidFill>
            <a:round/>
          </a:ln>
        </p:spPr>
      </p:cxnSp>
      <p:sp>
        <p:nvSpPr>
          <p:cNvPr id="1278" name="Oval 41"/>
          <p:cNvSpPr/>
          <p:nvPr/>
        </p:nvSpPr>
        <p:spPr>
          <a:xfrm>
            <a:off x="5456880" y="2628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79" name="TextBox 42"/>
          <p:cNvSpPr/>
          <p:nvPr/>
        </p:nvSpPr>
        <p:spPr>
          <a:xfrm>
            <a:off x="5456880" y="280368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15</a:t>
            </a:r>
            <a:endParaRPr b="0" lang="en-US" sz="1800" spc="-1" strike="noStrike">
              <a:solidFill>
                <a:srgbClr val="000000"/>
              </a:solidFill>
              <a:latin typeface="FreeSans"/>
            </a:endParaRPr>
          </a:p>
        </p:txBody>
      </p:sp>
      <p:cxnSp>
        <p:nvCxnSpPr>
          <p:cNvPr id="1280" name="Straight Connector 43"/>
          <p:cNvCxnSpPr>
            <a:stCxn id="1248" idx="3"/>
          </p:cNvCxnSpPr>
          <p:nvPr/>
        </p:nvCxnSpPr>
        <p:spPr>
          <a:xfrm flipH="1">
            <a:off x="5901120" y="2508120"/>
            <a:ext cx="102600" cy="192240"/>
          </a:xfrm>
          <a:prstGeom prst="straightConnector1">
            <a:avLst/>
          </a:prstGeom>
          <a:ln w="38100">
            <a:solidFill>
              <a:srgbClr val="000000"/>
            </a:solidFill>
            <a:round/>
          </a:ln>
        </p:spPr>
      </p:cxnSp>
      <p:sp>
        <p:nvSpPr>
          <p:cNvPr id="1281" name="TextBox 44"/>
          <p:cNvSpPr/>
          <p:nvPr/>
        </p:nvSpPr>
        <p:spPr>
          <a:xfrm>
            <a:off x="4696920" y="2360880"/>
            <a:ext cx="1161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sp>
        <p:nvSpPr>
          <p:cNvPr id="1282" name="Oval 45"/>
          <p:cNvSpPr/>
          <p:nvPr/>
        </p:nvSpPr>
        <p:spPr>
          <a:xfrm>
            <a:off x="2563560" y="3428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83" name="TextBox 46"/>
          <p:cNvSpPr/>
          <p:nvPr/>
        </p:nvSpPr>
        <p:spPr>
          <a:xfrm>
            <a:off x="2563560" y="3603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4</a:t>
            </a:r>
            <a:endParaRPr b="0" lang="en-US" sz="1800" spc="-1" strike="noStrike">
              <a:solidFill>
                <a:srgbClr val="000000"/>
              </a:solidFill>
              <a:latin typeface="FreeSans"/>
            </a:endParaRPr>
          </a:p>
        </p:txBody>
      </p:sp>
      <p:cxnSp>
        <p:nvCxnSpPr>
          <p:cNvPr id="1284" name="Straight Connector 47"/>
          <p:cNvCxnSpPr>
            <a:stCxn id="1282" idx="1"/>
          </p:cNvCxnSpPr>
          <p:nvPr/>
        </p:nvCxnSpPr>
        <p:spPr>
          <a:xfrm flipH="1" flipV="1">
            <a:off x="2535480" y="3346200"/>
            <a:ext cx="107280" cy="187560"/>
          </a:xfrm>
          <a:prstGeom prst="straightConnector1">
            <a:avLst/>
          </a:prstGeom>
          <a:ln w="38100">
            <a:solidFill>
              <a:srgbClr val="000000"/>
            </a:solidFill>
            <a:round/>
          </a:ln>
        </p:spPr>
      </p:cxnSp>
      <p:sp>
        <p:nvSpPr>
          <p:cNvPr id="1285" name="TextBox 54"/>
          <p:cNvSpPr/>
          <p:nvPr/>
        </p:nvSpPr>
        <p:spPr>
          <a:xfrm>
            <a:off x="7038000" y="4251600"/>
            <a:ext cx="11678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86" name="Oval 55"/>
          <p:cNvSpPr/>
          <p:nvPr/>
        </p:nvSpPr>
        <p:spPr>
          <a:xfrm>
            <a:off x="7081920" y="33652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87" name="TextBox 56"/>
          <p:cNvSpPr/>
          <p:nvPr/>
        </p:nvSpPr>
        <p:spPr>
          <a:xfrm>
            <a:off x="7081920" y="35406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20</a:t>
            </a:r>
            <a:endParaRPr b="0" lang="en-US" sz="1800" spc="-1" strike="noStrike">
              <a:solidFill>
                <a:srgbClr val="000000"/>
              </a:solidFill>
              <a:latin typeface="FreeSans"/>
            </a:endParaRPr>
          </a:p>
        </p:txBody>
      </p:sp>
      <p:cxnSp>
        <p:nvCxnSpPr>
          <p:cNvPr id="1288" name="Straight Connector 57"/>
          <p:cNvCxnSpPr>
            <a:stCxn id="1286" idx="1"/>
          </p:cNvCxnSpPr>
          <p:nvPr/>
        </p:nvCxnSpPr>
        <p:spPr>
          <a:xfrm flipH="1" flipV="1">
            <a:off x="7053480" y="3283200"/>
            <a:ext cx="107640" cy="187560"/>
          </a:xfrm>
          <a:prstGeom prst="straightConnector1">
            <a:avLst/>
          </a:prstGeom>
          <a:ln w="38100">
            <a:solidFill>
              <a:srgbClr val="000000"/>
            </a:solidFill>
            <a:round/>
          </a:ln>
        </p:spPr>
      </p:cxnSp>
      <p:sp>
        <p:nvSpPr>
          <p:cNvPr id="1289" name="Oval 49"/>
          <p:cNvSpPr/>
          <p:nvPr/>
        </p:nvSpPr>
        <p:spPr>
          <a:xfrm>
            <a:off x="6147720" y="344808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90" name="TextBox 50"/>
          <p:cNvSpPr/>
          <p:nvPr/>
        </p:nvSpPr>
        <p:spPr>
          <a:xfrm>
            <a:off x="6147720" y="362340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17</a:t>
            </a:r>
            <a:endParaRPr b="0" lang="en-US" sz="1800" spc="-1" strike="noStrike">
              <a:solidFill>
                <a:srgbClr val="000000"/>
              </a:solidFill>
              <a:latin typeface="FreeSans"/>
            </a:endParaRPr>
          </a:p>
        </p:txBody>
      </p:sp>
      <p:cxnSp>
        <p:nvCxnSpPr>
          <p:cNvPr id="1291" name="Straight Connector 51"/>
          <p:cNvCxnSpPr/>
          <p:nvPr/>
        </p:nvCxnSpPr>
        <p:spPr>
          <a:xfrm flipH="1">
            <a:off x="6591960" y="3327840"/>
            <a:ext cx="102600" cy="192240"/>
          </a:xfrm>
          <a:prstGeom prst="straightConnector1">
            <a:avLst/>
          </a:prstGeom>
          <a:ln w="38100">
            <a:solidFill>
              <a:srgbClr val="000000"/>
            </a:solidFill>
            <a:round/>
          </a:ln>
        </p:spPr>
      </p:cxnSp>
      <p:sp>
        <p:nvSpPr>
          <p:cNvPr id="1292" name="TextBox 52"/>
          <p:cNvSpPr/>
          <p:nvPr/>
        </p:nvSpPr>
        <p:spPr>
          <a:xfrm>
            <a:off x="5924520" y="4290840"/>
            <a:ext cx="1097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93" name="TextBox 60"/>
          <p:cNvSpPr/>
          <p:nvPr/>
        </p:nvSpPr>
        <p:spPr>
          <a:xfrm>
            <a:off x="3810240" y="4239720"/>
            <a:ext cx="1150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294" name="Oval 62"/>
          <p:cNvSpPr/>
          <p:nvPr/>
        </p:nvSpPr>
        <p:spPr>
          <a:xfrm>
            <a:off x="3170880" y="341316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rgbClr val="000000"/>
                </a:solidFill>
                <a:latin typeface="Calibri"/>
              </a:rPr>
              <a:t>7</a:t>
            </a:r>
            <a:endParaRPr b="0" lang="en-US" sz="1800" spc="-1" strike="noStrike">
              <a:solidFill>
                <a:srgbClr val="000000"/>
              </a:solidFill>
              <a:latin typeface="FreeSans"/>
            </a:endParaRPr>
          </a:p>
        </p:txBody>
      </p:sp>
      <p:cxnSp>
        <p:nvCxnSpPr>
          <p:cNvPr id="1295" name="Straight Connector 63"/>
          <p:cNvCxnSpPr>
            <a:stCxn id="1261" idx="3"/>
          </p:cNvCxnSpPr>
          <p:nvPr/>
        </p:nvCxnSpPr>
        <p:spPr>
          <a:xfrm flipH="1">
            <a:off x="3594240" y="3380400"/>
            <a:ext cx="52920" cy="93600"/>
          </a:xfrm>
          <a:prstGeom prst="straightConnector1">
            <a:avLst/>
          </a:prstGeom>
          <a:ln w="38100">
            <a:solidFill>
              <a:srgbClr val="000000"/>
            </a:solidFill>
            <a:round/>
          </a:ln>
        </p:spPr>
      </p:cxnSp>
      <p:sp>
        <p:nvSpPr>
          <p:cNvPr id="1296" name="TextBox 64"/>
          <p:cNvSpPr/>
          <p:nvPr/>
        </p:nvSpPr>
        <p:spPr>
          <a:xfrm>
            <a:off x="3079440" y="4126320"/>
            <a:ext cx="118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1-0=1</a:t>
            </a:r>
            <a:endParaRPr b="0" lang="en-US" sz="1800" spc="-1" strike="noStrike">
              <a:solidFill>
                <a:srgbClr val="000000"/>
              </a:solidFill>
              <a:latin typeface="FreeSans"/>
            </a:endParaRPr>
          </a:p>
        </p:txBody>
      </p:sp>
      <p:sp>
        <p:nvSpPr>
          <p:cNvPr id="1297" name="Oval 58"/>
          <p:cNvSpPr/>
          <p:nvPr/>
        </p:nvSpPr>
        <p:spPr>
          <a:xfrm>
            <a:off x="5036400" y="33912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298" name="TextBox 59"/>
          <p:cNvSpPr/>
          <p:nvPr/>
        </p:nvSpPr>
        <p:spPr>
          <a:xfrm>
            <a:off x="5036400" y="35665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14</a:t>
            </a:r>
            <a:endParaRPr b="0" lang="en-US" sz="1800" spc="-1" strike="noStrike">
              <a:solidFill>
                <a:srgbClr val="000000"/>
              </a:solidFill>
              <a:latin typeface="FreeSans"/>
            </a:endParaRPr>
          </a:p>
        </p:txBody>
      </p:sp>
      <p:cxnSp>
        <p:nvCxnSpPr>
          <p:cNvPr id="1299" name="Straight Connector 61"/>
          <p:cNvCxnSpPr/>
          <p:nvPr/>
        </p:nvCxnSpPr>
        <p:spPr>
          <a:xfrm flipH="1">
            <a:off x="5480640" y="3270960"/>
            <a:ext cx="102600" cy="192240"/>
          </a:xfrm>
          <a:prstGeom prst="straightConnector1">
            <a:avLst/>
          </a:prstGeom>
          <a:ln w="38100">
            <a:solidFill>
              <a:srgbClr val="000000"/>
            </a:solidFill>
            <a:round/>
          </a:ln>
        </p:spPr>
      </p:cxnSp>
      <p:sp>
        <p:nvSpPr>
          <p:cNvPr id="1300" name="TextBox 65"/>
          <p:cNvSpPr/>
          <p:nvPr/>
        </p:nvSpPr>
        <p:spPr>
          <a:xfrm>
            <a:off x="4839480" y="4168080"/>
            <a:ext cx="1019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
        <p:nvSpPr>
          <p:cNvPr id="1301" name="Oval 67"/>
          <p:cNvSpPr/>
          <p:nvPr/>
        </p:nvSpPr>
        <p:spPr>
          <a:xfrm>
            <a:off x="2800080" y="4239000"/>
            <a:ext cx="539640" cy="719640"/>
          </a:xfrm>
          <a:prstGeom prst="ellipse">
            <a:avLst/>
          </a:prstGeom>
          <a:solidFill>
            <a:schemeClr val="bg1"/>
          </a:solidFill>
          <a:ln w="3810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1" lang="en-US" sz="1800" spc="-1" strike="noStrike">
              <a:solidFill>
                <a:schemeClr val="lt1"/>
              </a:solidFill>
              <a:latin typeface="Calibri"/>
            </a:endParaRPr>
          </a:p>
        </p:txBody>
      </p:sp>
      <p:sp>
        <p:nvSpPr>
          <p:cNvPr id="1302" name="TextBox 68"/>
          <p:cNvSpPr/>
          <p:nvPr/>
        </p:nvSpPr>
        <p:spPr>
          <a:xfrm>
            <a:off x="2800080" y="4414320"/>
            <a:ext cx="5331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000000"/>
                </a:solidFill>
                <a:latin typeface="Calibri"/>
              </a:rPr>
              <a:t>5</a:t>
            </a:r>
            <a:endParaRPr b="0" lang="en-US" sz="1800" spc="-1" strike="noStrike">
              <a:solidFill>
                <a:srgbClr val="000000"/>
              </a:solidFill>
              <a:latin typeface="FreeSans"/>
            </a:endParaRPr>
          </a:p>
        </p:txBody>
      </p:sp>
      <p:cxnSp>
        <p:nvCxnSpPr>
          <p:cNvPr id="1303" name="Straight Connector 69"/>
          <p:cNvCxnSpPr/>
          <p:nvPr/>
        </p:nvCxnSpPr>
        <p:spPr>
          <a:xfrm flipH="1">
            <a:off x="3243960" y="4118760"/>
            <a:ext cx="102960" cy="192240"/>
          </a:xfrm>
          <a:prstGeom prst="straightConnector1">
            <a:avLst/>
          </a:prstGeom>
          <a:ln w="38100">
            <a:solidFill>
              <a:srgbClr val="000000"/>
            </a:solidFill>
            <a:round/>
          </a:ln>
        </p:spPr>
      </p:cxnSp>
      <p:sp>
        <p:nvSpPr>
          <p:cNvPr id="1304" name="TextBox 70"/>
          <p:cNvSpPr/>
          <p:nvPr/>
        </p:nvSpPr>
        <p:spPr>
          <a:xfrm>
            <a:off x="2163240" y="4973760"/>
            <a:ext cx="1340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1800" spc="-1" strike="noStrike">
                <a:solidFill>
                  <a:srgbClr val="ff0000"/>
                </a:solidFill>
                <a:latin typeface="Calibri"/>
              </a:rPr>
              <a:t>0-0=0</a:t>
            </a:r>
            <a:endParaRPr b="0" lang="en-US" sz="1800" spc="-1" strike="noStrike">
              <a:solidFill>
                <a:srgbClr val="000000"/>
              </a:solidFill>
              <a:latin typeface="FreeSans"/>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5" name="PlaceHolder 1"/>
          <p:cNvSpPr>
            <a:spLocks noGrp="1"/>
          </p:cNvSpPr>
          <p:nvPr>
            <p:ph/>
          </p:nvPr>
        </p:nvSpPr>
        <p:spPr>
          <a:xfrm>
            <a:off x="0" y="0"/>
            <a:ext cx="914364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Question 4: </a:t>
            </a:r>
            <a:r>
              <a:rPr b="0" lang="en-US" sz="2400" spc="-1" strike="noStrike">
                <a:solidFill>
                  <a:srgbClr val="000000"/>
                </a:solidFill>
                <a:latin typeface="Bookman Old Style"/>
              </a:rPr>
              <a:t>Draw the </a:t>
            </a:r>
            <a:r>
              <a:rPr b="1" lang="en-US" sz="2400" spc="-1" strike="noStrike">
                <a:solidFill>
                  <a:srgbClr val="000000"/>
                </a:solidFill>
                <a:latin typeface="Bookman Old Style"/>
              </a:rPr>
              <a:t>AVL Tree </a:t>
            </a:r>
            <a:r>
              <a:rPr b="0" lang="en-US" sz="2400" spc="-1" strike="noStrike">
                <a:solidFill>
                  <a:srgbClr val="000000"/>
                </a:solidFill>
                <a:latin typeface="Bookman Old Style"/>
              </a:rPr>
              <a:t>for the following sequence of data:</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00b050"/>
                </a:solidFill>
                <a:latin typeface="Bookman Old Style"/>
              </a:rPr>
              <a:t>10, 30, 50, 40, 60, 100, 5, 2</a:t>
            </a:r>
            <a:endParaRPr b="0" lang="en-US" sz="2400" spc="-1" strike="noStrike">
              <a:solidFill>
                <a:srgbClr val="000000"/>
              </a:solidFill>
              <a:latin typeface="Calibri"/>
            </a:endParaRPr>
          </a:p>
          <a:p>
            <a:pPr indent="0">
              <a:lnSpc>
                <a:spcPct val="100000"/>
              </a:lnSpc>
              <a:spcBef>
                <a:spcPts val="479"/>
              </a:spcBef>
              <a:buNone/>
              <a:tabLst>
                <a:tab algn="l" pos="0"/>
              </a:tabLst>
            </a:pPr>
            <a:r>
              <a:rPr b="0" lang="en-US" sz="2400" spc="-1" strike="noStrike">
                <a:solidFill>
                  <a:srgbClr val="000000"/>
                </a:solidFill>
                <a:latin typeface="Bookman Old Style"/>
              </a:rPr>
              <a:t> </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Question 5: </a:t>
            </a:r>
            <a:r>
              <a:rPr b="0" lang="en-US" sz="2400" spc="-1" strike="noStrike">
                <a:solidFill>
                  <a:srgbClr val="000000"/>
                </a:solidFill>
                <a:latin typeface="Bookman Old Style"/>
              </a:rPr>
              <a:t>Construct a </a:t>
            </a:r>
            <a:r>
              <a:rPr b="1" lang="en-US" sz="2400" spc="-1" strike="noStrike">
                <a:solidFill>
                  <a:srgbClr val="000000"/>
                </a:solidFill>
                <a:latin typeface="Bookman Old Style"/>
              </a:rPr>
              <a:t>AVL Tree </a:t>
            </a:r>
            <a:r>
              <a:rPr b="0" lang="en-US" sz="2400" spc="-1" strike="noStrike">
                <a:solidFill>
                  <a:srgbClr val="000000"/>
                </a:solidFill>
                <a:latin typeface="Bookman Old Style"/>
              </a:rPr>
              <a:t>by inserting the following sequence of numbers…</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00b050"/>
                </a:solidFill>
                <a:latin typeface="Bookman Old Style"/>
              </a:rPr>
              <a:t>25, 20, 36, 10, 22, 30, 40</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9DB24B3D-19D0-4532-A571-168274704221}" type="slidenum">
              <a:t>132</a:t>
            </a:fld>
          </a:p>
        </p:txBody>
      </p:sp>
    </p:spTree>
  </p:cSld>
  <mc:AlternateContent>
    <mc:Choice Requires="p14">
      <p:transition spd="slow" p14:dur="2000"/>
    </mc:Choice>
    <mc:Fallback>
      <p:transition spd="slow"/>
    </mc:Fallback>
  </mc:AlternateContent>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6" name="Content Placeholder 1" descr=""/>
          <p:cNvPicPr/>
          <p:nvPr/>
        </p:nvPicPr>
        <p:blipFill>
          <a:blip r:embed="rId1"/>
          <a:stretch/>
        </p:blipFill>
        <p:spPr>
          <a:xfrm>
            <a:off x="0" y="1143000"/>
            <a:ext cx="9143640" cy="35316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9D6EF59-F978-4E42-B21B-868569A1746D}" type="slidenum">
              <a:t>133</a:t>
            </a:fld>
          </a:p>
        </p:txBody>
      </p:sp>
    </p:spTree>
  </p:cSld>
  <mc:AlternateContent>
    <mc:Choice Requires="p14">
      <p:transition spd="slow" p14:dur="2000"/>
    </mc:Choice>
    <mc:Fallback>
      <p:transition spd="slow"/>
    </mc:Fallback>
  </mc:AlternateContent>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7" name="PlaceHolder 1"/>
          <p:cNvSpPr>
            <a:spLocks noGrp="1"/>
          </p:cNvSpPr>
          <p:nvPr>
            <p:ph type="title"/>
          </p:nvPr>
        </p:nvSpPr>
        <p:spPr>
          <a:xfrm>
            <a:off x="457200" y="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Application of Tree</a:t>
            </a:r>
            <a:endParaRPr b="0" lang="en-US" sz="4400" spc="-1" strike="noStrike">
              <a:solidFill>
                <a:srgbClr val="000000"/>
              </a:solidFill>
              <a:latin typeface="Calibri"/>
            </a:endParaRPr>
          </a:p>
        </p:txBody>
      </p:sp>
      <p:sp>
        <p:nvSpPr>
          <p:cNvPr id="1308" name="PlaceHolder 2"/>
          <p:cNvSpPr>
            <a:spLocks noGrp="1"/>
          </p:cNvSpPr>
          <p:nvPr>
            <p:ph/>
          </p:nvPr>
        </p:nvSpPr>
        <p:spPr>
          <a:xfrm>
            <a:off x="457200" y="1219320"/>
            <a:ext cx="8229240" cy="4906440"/>
          </a:xfrm>
          <a:prstGeom prst="rect">
            <a:avLst/>
          </a:prstGeom>
          <a:noFill/>
          <a:ln w="0">
            <a:noFill/>
          </a:ln>
        </p:spPr>
        <p:txBody>
          <a:bodyPr anchor="t">
            <a:normAutofit fontScale="68000"/>
          </a:bodyPr>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Searching</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Sorting</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Compiler (to validate the syntax, it uses syntax tree)</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Routers (store routing information)</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Database design</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File system</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Shortest path among the networks (minimum spanning tree)</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Organization chart</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Machine learning</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Encryption</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Block chain</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Gaming</a:t>
            </a:r>
            <a:endParaRPr b="0" lang="en-US" sz="3200" spc="-1" strike="noStrike">
              <a:solidFill>
                <a:srgbClr val="000000"/>
              </a:solidFill>
              <a:latin typeface="Calibri"/>
            </a:endParaRPr>
          </a:p>
          <a:p>
            <a:pPr marL="333000" indent="-333000">
              <a:lnSpc>
                <a:spcPct val="100000"/>
              </a:lnSpc>
              <a:spcBef>
                <a:spcPts val="641"/>
              </a:spcBef>
              <a:buClr>
                <a:srgbClr val="000000"/>
              </a:buClr>
              <a:buFont typeface="Arial"/>
              <a:buChar char="•"/>
            </a:pPr>
            <a:r>
              <a:rPr b="0" lang="en-US" sz="3200" spc="-1" strike="noStrike">
                <a:solidFill>
                  <a:srgbClr val="000000"/>
                </a:solidFill>
                <a:latin typeface="Calibri"/>
              </a:rPr>
              <a:t>Coding</a:t>
            </a: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Er. Jendi Bade Shrestha</a:t>
            </a:r>
          </a:p>
        </p:txBody>
      </p:sp>
      <p:sp>
        <p:nvSpPr>
          <p:cNvPr id="5" name="PlaceHolder 4"/>
          <p:cNvSpPr>
            <a:spLocks noGrp="1"/>
          </p:cNvSpPr>
          <p:nvPr>
            <p:ph type="sldNum" idx="3"/>
          </p:nvPr>
        </p:nvSpPr>
        <p:spPr/>
        <p:txBody>
          <a:bodyPr/>
          <a:p>
            <a:fld id="{8C6FE4FC-2D96-426B-9CB5-1606D2D0E7B5}" type="slidenum">
              <a:t>134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3. Parent</a:t>
            </a:r>
            <a:endParaRPr b="0" lang="en-US" sz="28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186" name="Picture 4" descr=""/>
          <p:cNvPicPr/>
          <p:nvPr/>
        </p:nvPicPr>
        <p:blipFill>
          <a:blip r:embed="rId1"/>
          <a:stretch/>
        </p:blipFill>
        <p:spPr>
          <a:xfrm>
            <a:off x="228600" y="1523880"/>
            <a:ext cx="7369920" cy="449532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9F528C25-F742-422E-8B13-7B7C5C87B9C1}"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4. Child</a:t>
            </a:r>
            <a:endParaRPr b="0" lang="en-US" sz="28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188" name="Picture 4" descr=""/>
          <p:cNvPicPr/>
          <p:nvPr/>
        </p:nvPicPr>
        <p:blipFill>
          <a:blip r:embed="rId1"/>
          <a:stretch/>
        </p:blipFill>
        <p:spPr>
          <a:xfrm>
            <a:off x="190080" y="1600200"/>
            <a:ext cx="7201080" cy="415080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4B050D1F-2831-4B3A-ABE6-C21163561AAA}"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5. Sibling</a:t>
            </a:r>
            <a:endParaRPr b="0" lang="en-US" sz="28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190" name="Picture 4" descr=""/>
          <p:cNvPicPr/>
          <p:nvPr/>
        </p:nvPicPr>
        <p:blipFill>
          <a:blip r:embed="rId1"/>
          <a:stretch/>
        </p:blipFill>
        <p:spPr>
          <a:xfrm>
            <a:off x="247680" y="1371600"/>
            <a:ext cx="8057880" cy="449532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0388A18B-4656-426B-A191-02A797114B1F}"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6. Leaf</a:t>
            </a: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p:txBody>
      </p:sp>
      <p:pic>
        <p:nvPicPr>
          <p:cNvPr id="192" name="Picture 4" descr=""/>
          <p:cNvPicPr/>
          <p:nvPr/>
        </p:nvPicPr>
        <p:blipFill>
          <a:blip r:embed="rId1"/>
          <a:stretch/>
        </p:blipFill>
        <p:spPr>
          <a:xfrm>
            <a:off x="193320" y="1447920"/>
            <a:ext cx="8028720" cy="426672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98ACDDCE-408A-44F6-9DE6-EB1F8D0CEF19}"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7. Internal node</a:t>
            </a: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p:txBody>
      </p:sp>
      <p:pic>
        <p:nvPicPr>
          <p:cNvPr id="194" name="Picture 4" descr=""/>
          <p:cNvPicPr/>
          <p:nvPr/>
        </p:nvPicPr>
        <p:blipFill>
          <a:blip r:embed="rId1"/>
          <a:stretch/>
        </p:blipFill>
        <p:spPr>
          <a:xfrm>
            <a:off x="132840" y="1523880"/>
            <a:ext cx="8250480" cy="411444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C906CD0E-CDEF-4ACD-9EFE-A872FBB4E48E}"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8. Degree</a:t>
            </a: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p:txBody>
      </p:sp>
      <p:pic>
        <p:nvPicPr>
          <p:cNvPr id="196" name="Picture 4" descr=""/>
          <p:cNvPicPr/>
          <p:nvPr/>
        </p:nvPicPr>
        <p:blipFill>
          <a:blip r:embed="rId1"/>
          <a:stretch/>
        </p:blipFill>
        <p:spPr>
          <a:xfrm>
            <a:off x="188280" y="1447920"/>
            <a:ext cx="7812360" cy="411876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90CDE387-FFAE-48D5-9F51-9E8F3156AF31}"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0" y="380880"/>
            <a:ext cx="7772040" cy="1142640"/>
          </a:xfrm>
          <a:prstGeom prst="rect">
            <a:avLst/>
          </a:prstGeom>
          <a:noFill/>
          <a:ln w="0">
            <a:noFill/>
          </a:ln>
        </p:spPr>
        <p:txBody>
          <a:bodyPr lIns="92160" rIns="92160" tIns="46080" bIns="46080" anchor="ctr">
            <a:normAutofit/>
          </a:bodyPr>
          <a:p>
            <a:pPr indent="0" algn="ctr">
              <a:lnSpc>
                <a:spcPct val="100000"/>
              </a:lnSpc>
              <a:buNone/>
            </a:pPr>
            <a:r>
              <a:rPr b="0" lang="en-US" sz="3600" spc="-1" strike="noStrike">
                <a:solidFill>
                  <a:srgbClr val="000000"/>
                </a:solidFill>
                <a:latin typeface="Bookman Old Style"/>
              </a:rPr>
              <a:t>Nature lover’s view of a tree</a:t>
            </a:r>
            <a:endParaRPr b="0" lang="en-US" sz="3600" spc="-1" strike="noStrike">
              <a:solidFill>
                <a:srgbClr val="000000"/>
              </a:solidFill>
              <a:latin typeface="Calibri"/>
            </a:endParaRPr>
          </a:p>
        </p:txBody>
      </p:sp>
      <p:pic>
        <p:nvPicPr>
          <p:cNvPr id="132" name="Picture 6" descr="TREE_SMA"/>
          <p:cNvPicPr/>
          <p:nvPr/>
        </p:nvPicPr>
        <p:blipFill>
          <a:blip r:embed="rId1"/>
          <a:stretch/>
        </p:blipFill>
        <p:spPr>
          <a:xfrm>
            <a:off x="2819520" y="2895480"/>
            <a:ext cx="1749240" cy="1749240"/>
          </a:xfrm>
          <a:prstGeom prst="rect">
            <a:avLst/>
          </a:prstGeom>
          <a:ln w="0">
            <a:noFill/>
          </a:ln>
        </p:spPr>
      </p:pic>
      <p:grpSp>
        <p:nvGrpSpPr>
          <p:cNvPr id="133" name="Group 7"/>
          <p:cNvGrpSpPr/>
          <p:nvPr/>
        </p:nvGrpSpPr>
        <p:grpSpPr>
          <a:xfrm>
            <a:off x="3733560" y="4190760"/>
            <a:ext cx="3352680" cy="1872720"/>
            <a:chOff x="3733560" y="4190760"/>
            <a:chExt cx="3352680" cy="1872720"/>
          </a:xfrm>
        </p:grpSpPr>
        <p:sp>
          <p:nvSpPr>
            <p:cNvPr id="134" name="Text Box 8"/>
            <p:cNvSpPr/>
            <p:nvPr/>
          </p:nvSpPr>
          <p:spPr>
            <a:xfrm>
              <a:off x="6095880" y="5486400"/>
              <a:ext cx="9903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root</a:t>
              </a:r>
              <a:endParaRPr b="0" lang="en-US" sz="3200" spc="-1" strike="noStrike">
                <a:solidFill>
                  <a:srgbClr val="000000"/>
                </a:solidFill>
                <a:latin typeface="FreeSans"/>
              </a:endParaRPr>
            </a:p>
          </p:txBody>
        </p:sp>
        <p:sp>
          <p:nvSpPr>
            <p:cNvPr id="135" name="Line 9"/>
            <p:cNvSpPr/>
            <p:nvPr/>
          </p:nvSpPr>
          <p:spPr>
            <a:xfrm flipH="1" flipV="1">
              <a:off x="3733560" y="4190760"/>
              <a:ext cx="2667240" cy="1371600"/>
            </a:xfrm>
            <a:prstGeom prst="line">
              <a:avLst/>
            </a:prstGeom>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grpSp>
        <p:nvGrpSpPr>
          <p:cNvPr id="136" name="Group 10"/>
          <p:cNvGrpSpPr/>
          <p:nvPr/>
        </p:nvGrpSpPr>
        <p:grpSpPr>
          <a:xfrm>
            <a:off x="533520" y="3504960"/>
            <a:ext cx="3276360" cy="1339200"/>
            <a:chOff x="533520" y="3504960"/>
            <a:chExt cx="3276360" cy="1339200"/>
          </a:xfrm>
        </p:grpSpPr>
        <p:sp>
          <p:nvSpPr>
            <p:cNvPr id="137" name="Text Box 11"/>
            <p:cNvSpPr/>
            <p:nvPr/>
          </p:nvSpPr>
          <p:spPr>
            <a:xfrm>
              <a:off x="533520" y="4267080"/>
              <a:ext cx="19047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branches</a:t>
              </a:r>
              <a:endParaRPr b="0" lang="en-US" sz="3200" spc="-1" strike="noStrike">
                <a:solidFill>
                  <a:srgbClr val="000000"/>
                </a:solidFill>
                <a:latin typeface="FreeSans"/>
              </a:endParaRPr>
            </a:p>
          </p:txBody>
        </p:sp>
        <p:sp>
          <p:nvSpPr>
            <p:cNvPr id="138" name="Line 12"/>
            <p:cNvSpPr/>
            <p:nvPr/>
          </p:nvSpPr>
          <p:spPr>
            <a:xfrm flipV="1">
              <a:off x="2057400" y="3504960"/>
              <a:ext cx="1752480" cy="990720"/>
            </a:xfrm>
            <a:prstGeom prst="line">
              <a:avLst/>
            </a:prstGeom>
            <a:ln w="38100">
              <a:solidFill>
                <a:srgbClr val="0000ff"/>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39" name="Line 13"/>
            <p:cNvSpPr/>
            <p:nvPr/>
          </p:nvSpPr>
          <p:spPr>
            <a:xfrm flipV="1">
              <a:off x="2133360" y="3886200"/>
              <a:ext cx="1447920" cy="838080"/>
            </a:xfrm>
            <a:prstGeom prst="line">
              <a:avLst/>
            </a:prstGeom>
            <a:ln w="38100">
              <a:solidFill>
                <a:srgbClr val="0000ff"/>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grpSp>
        <p:nvGrpSpPr>
          <p:cNvPr id="140" name="Group 14"/>
          <p:cNvGrpSpPr/>
          <p:nvPr/>
        </p:nvGrpSpPr>
        <p:grpSpPr>
          <a:xfrm>
            <a:off x="3733560" y="4190760"/>
            <a:ext cx="3352680" cy="1872720"/>
            <a:chOff x="3733560" y="4190760"/>
            <a:chExt cx="3352680" cy="1872720"/>
          </a:xfrm>
        </p:grpSpPr>
        <p:sp>
          <p:nvSpPr>
            <p:cNvPr id="141" name="Text Box 15"/>
            <p:cNvSpPr/>
            <p:nvPr/>
          </p:nvSpPr>
          <p:spPr>
            <a:xfrm>
              <a:off x="6095880" y="5486400"/>
              <a:ext cx="9903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root</a:t>
              </a:r>
              <a:endParaRPr b="0" lang="en-US" sz="3200" spc="-1" strike="noStrike">
                <a:solidFill>
                  <a:srgbClr val="000000"/>
                </a:solidFill>
                <a:latin typeface="FreeSans"/>
              </a:endParaRPr>
            </a:p>
          </p:txBody>
        </p:sp>
        <p:sp>
          <p:nvSpPr>
            <p:cNvPr id="142" name="Line 16"/>
            <p:cNvSpPr/>
            <p:nvPr/>
          </p:nvSpPr>
          <p:spPr>
            <a:xfrm flipH="1" flipV="1">
              <a:off x="3733560" y="4190760"/>
              <a:ext cx="2667240" cy="1371600"/>
            </a:xfrm>
            <a:prstGeom prst="line">
              <a:avLst/>
            </a:prstGeom>
            <a:ln w="38100">
              <a:solidFill>
                <a:srgbClr val="ffffff"/>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grpSp>
        <p:nvGrpSpPr>
          <p:cNvPr id="143" name="Group 17"/>
          <p:cNvGrpSpPr/>
          <p:nvPr/>
        </p:nvGrpSpPr>
        <p:grpSpPr>
          <a:xfrm>
            <a:off x="4114800" y="2209680"/>
            <a:ext cx="4571640" cy="1447920"/>
            <a:chOff x="4114800" y="2209680"/>
            <a:chExt cx="4571640" cy="1447920"/>
          </a:xfrm>
        </p:grpSpPr>
        <p:sp>
          <p:nvSpPr>
            <p:cNvPr id="144" name="Line 18"/>
            <p:cNvSpPr/>
            <p:nvPr/>
          </p:nvSpPr>
          <p:spPr>
            <a:xfrm flipH="1">
              <a:off x="4267080" y="2590560"/>
              <a:ext cx="1981080" cy="914400"/>
            </a:xfrm>
            <a:prstGeom prst="line">
              <a:avLst/>
            </a:prstGeom>
            <a:ln w="38100">
              <a:solidFill>
                <a:srgbClr val="ffff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45" name="Line 19"/>
            <p:cNvSpPr/>
            <p:nvPr/>
          </p:nvSpPr>
          <p:spPr>
            <a:xfrm flipH="1">
              <a:off x="4343400" y="2743200"/>
              <a:ext cx="1981080" cy="914400"/>
            </a:xfrm>
            <a:prstGeom prst="line">
              <a:avLst/>
            </a:prstGeom>
            <a:ln w="38100">
              <a:solidFill>
                <a:srgbClr val="ffff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46" name="Text Box 20"/>
            <p:cNvSpPr/>
            <p:nvPr/>
          </p:nvSpPr>
          <p:spPr>
            <a:xfrm>
              <a:off x="6248520" y="2209680"/>
              <a:ext cx="24379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leaves</a:t>
              </a:r>
              <a:endParaRPr b="0" lang="en-US" sz="3200" spc="-1" strike="noStrike">
                <a:solidFill>
                  <a:srgbClr val="000000"/>
                </a:solidFill>
                <a:latin typeface="FreeSans"/>
              </a:endParaRPr>
            </a:p>
          </p:txBody>
        </p:sp>
        <p:sp>
          <p:nvSpPr>
            <p:cNvPr id="147" name="Line 21"/>
            <p:cNvSpPr/>
            <p:nvPr/>
          </p:nvSpPr>
          <p:spPr>
            <a:xfrm flipH="1">
              <a:off x="4114800" y="2438280"/>
              <a:ext cx="1981080" cy="914400"/>
            </a:xfrm>
            <a:prstGeom prst="line">
              <a:avLst/>
            </a:prstGeom>
            <a:ln w="38100">
              <a:solidFill>
                <a:srgbClr val="ffff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sp>
        <p:nvSpPr>
          <p:cNvPr id="148" name="PlaceHolder 2"/>
          <p:cNvSpPr>
            <a:spLocks noGrp="1"/>
          </p:cNvSpPr>
          <p:nvPr>
            <p:ph type="sldNum" idx="13"/>
          </p:nvPr>
        </p:nvSpPr>
        <p:spPr>
          <a:xfrm>
            <a:off x="6553080" y="6245280"/>
            <a:ext cx="2133360" cy="47592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Arial"/>
              </a:defRPr>
            </a:lvl1pPr>
          </a:lstStyle>
          <a:p>
            <a:pPr indent="0" algn="r">
              <a:lnSpc>
                <a:spcPct val="100000"/>
              </a:lnSpc>
              <a:buNone/>
            </a:pPr>
            <a:fld id="{099F6466-AE32-43A1-84D1-EE33618C121B}" type="slidenum">
              <a:rPr b="0" lang="en-US" sz="1200" spc="-1" strike="noStrike">
                <a:solidFill>
                  <a:srgbClr val="8b8b8b"/>
                </a:solidFill>
                <a:latin typeface="Arial"/>
              </a:rPr>
              <a:t>2</a:t>
            </a:fld>
            <a:endParaRPr b="0" lang="en-US" sz="1200" spc="-1" strike="noStrike">
              <a:solidFill>
                <a:srgbClr val="000000"/>
              </a:solidFill>
              <a:latin typeface="FreeSerif"/>
            </a:endParaRPr>
          </a:p>
        </p:txBody>
      </p:sp>
      <p:sp>
        <p:nvSpPr>
          <p:cNvPr id="149" name="PlaceHolder 3"/>
          <p:cNvSpPr>
            <a:spLocks noGrp="1"/>
          </p:cNvSpPr>
          <p:nvPr>
            <p:ph type="ftr" idx="14"/>
          </p:nvPr>
        </p:nvSpPr>
        <p:spPr>
          <a:xfrm>
            <a:off x="3124080" y="6356520"/>
            <a:ext cx="28951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9. Level</a:t>
            </a: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p:txBody>
      </p:sp>
      <p:pic>
        <p:nvPicPr>
          <p:cNvPr id="198" name="Picture 4" descr=""/>
          <p:cNvPicPr/>
          <p:nvPr/>
        </p:nvPicPr>
        <p:blipFill>
          <a:blip r:embed="rId1"/>
          <a:stretch/>
        </p:blipFill>
        <p:spPr>
          <a:xfrm>
            <a:off x="178560" y="1600200"/>
            <a:ext cx="7821000" cy="396216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0A24D448-6EE6-4C22-A286-B5399D37E776}"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10. Height</a:t>
            </a:r>
            <a:endParaRPr b="0" lang="en-US" sz="28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 </a:t>
            </a:r>
            <a:endParaRPr b="0" lang="en-US" sz="2800" spc="-1" strike="noStrike">
              <a:solidFill>
                <a:srgbClr val="000000"/>
              </a:solidFill>
              <a:latin typeface="Calibri"/>
            </a:endParaRPr>
          </a:p>
        </p:txBody>
      </p:sp>
      <p:pic>
        <p:nvPicPr>
          <p:cNvPr id="200" name="Picture 4" descr=""/>
          <p:cNvPicPr/>
          <p:nvPr/>
        </p:nvPicPr>
        <p:blipFill>
          <a:blip r:embed="rId1"/>
          <a:stretch/>
        </p:blipFill>
        <p:spPr>
          <a:xfrm>
            <a:off x="304920" y="1523880"/>
            <a:ext cx="7978680" cy="426672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B1C67313-B4D0-421C-BC8B-D3DA32AEF6CD}"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11. Depth</a:t>
            </a: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p:txBody>
      </p:sp>
      <p:pic>
        <p:nvPicPr>
          <p:cNvPr id="202" name="Picture 4" descr=""/>
          <p:cNvPicPr/>
          <p:nvPr/>
        </p:nvPicPr>
        <p:blipFill>
          <a:blip r:embed="rId1"/>
          <a:stretch/>
        </p:blipFill>
        <p:spPr>
          <a:xfrm>
            <a:off x="343080" y="1523880"/>
            <a:ext cx="7962480" cy="434304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77893E10-30F8-4288-9EBA-EA70C79D7157}" type="slidenum">
              <a:t>22</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12. Path</a:t>
            </a:r>
            <a:endParaRPr b="0" lang="en-US" sz="28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 </a:t>
            </a:r>
            <a:endParaRPr b="0" lang="en-US" sz="2800" spc="-1" strike="noStrike">
              <a:solidFill>
                <a:srgbClr val="000000"/>
              </a:solidFill>
              <a:latin typeface="Calibri"/>
            </a:endParaRPr>
          </a:p>
        </p:txBody>
      </p:sp>
      <p:pic>
        <p:nvPicPr>
          <p:cNvPr id="204" name="Picture 4" descr=""/>
          <p:cNvPicPr/>
          <p:nvPr/>
        </p:nvPicPr>
        <p:blipFill>
          <a:blip r:embed="rId1"/>
          <a:stretch/>
        </p:blipFill>
        <p:spPr>
          <a:xfrm>
            <a:off x="228600" y="1600200"/>
            <a:ext cx="7787880" cy="419076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D9041B60-3DC5-4288-9377-81910D07FD53}"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13. Sub Tree</a:t>
            </a:r>
            <a:endParaRPr b="0" lang="en-US" sz="2800" spc="-1" strike="noStrike">
              <a:solidFill>
                <a:srgbClr val="000000"/>
              </a:solidFill>
              <a:latin typeface="Calibri"/>
            </a:endParaRPr>
          </a:p>
          <a:p>
            <a:pPr indent="0">
              <a:lnSpc>
                <a:spcPct val="100000"/>
              </a:lnSpc>
              <a:spcBef>
                <a:spcPts val="561"/>
              </a:spcBef>
              <a:buNone/>
              <a:tabLst>
                <a:tab algn="l" pos="0"/>
              </a:tabLst>
            </a:pPr>
            <a:r>
              <a:rPr b="1" lang="en-US" sz="2800" spc="-1" strike="noStrike">
                <a:solidFill>
                  <a:srgbClr val="ff0000"/>
                </a:solidFill>
                <a:latin typeface="Bookman Old Style"/>
              </a:rPr>
              <a:t> </a:t>
            </a:r>
            <a:endParaRPr b="0" lang="en-US" sz="2800" spc="-1" strike="noStrike">
              <a:solidFill>
                <a:srgbClr val="000000"/>
              </a:solidFill>
              <a:latin typeface="Calibri"/>
            </a:endParaRPr>
          </a:p>
        </p:txBody>
      </p:sp>
      <p:pic>
        <p:nvPicPr>
          <p:cNvPr id="206" name="Picture 4" descr=""/>
          <p:cNvPicPr/>
          <p:nvPr/>
        </p:nvPicPr>
        <p:blipFill>
          <a:blip r:embed="rId1"/>
          <a:stretch/>
        </p:blipFill>
        <p:spPr>
          <a:xfrm>
            <a:off x="457200" y="1780920"/>
            <a:ext cx="6629040" cy="396864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8ECFAFB0-BD1D-4DED-A922-335A56B6494D}"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p:nvPr>
        </p:nvSpPr>
        <p:spPr>
          <a:xfrm>
            <a:off x="0" y="0"/>
            <a:ext cx="9067320" cy="685764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Binary Tree</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In a normal tree, every node can have any number of children. </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Binary tree is a special type of tree data structure in which every node can have a </a:t>
            </a:r>
            <a:r>
              <a:rPr b="1" lang="en-US" sz="2400" spc="-1" strike="noStrike">
                <a:solidFill>
                  <a:srgbClr val="000000"/>
                </a:solidFill>
                <a:latin typeface="Bookman Old Style"/>
              </a:rPr>
              <a:t>maximum of 2 children</a:t>
            </a:r>
            <a:r>
              <a:rPr b="0" lang="en-US" sz="2400" spc="-1" strike="noStrike">
                <a:solidFill>
                  <a:srgbClr val="000000"/>
                </a:solidFill>
                <a:latin typeface="Bookman Old Style"/>
              </a:rPr>
              <a:t>. One is known as left child and the other is known as right child.</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In a binary tree, every node can have either 0 children or 1 child or 2 children but not more than 2 children.</a:t>
            </a:r>
            <a:endParaRPr b="0" lang="en-US" sz="2400" spc="-1" strike="noStrike">
              <a:solidFill>
                <a:srgbClr val="000000"/>
              </a:solidFill>
              <a:latin typeface="Calibri"/>
            </a:endParaRPr>
          </a:p>
        </p:txBody>
      </p:sp>
      <p:pic>
        <p:nvPicPr>
          <p:cNvPr id="208" name="Picture 4" descr=""/>
          <p:cNvPicPr/>
          <p:nvPr/>
        </p:nvPicPr>
        <p:blipFill>
          <a:blip r:embed="rId1"/>
          <a:stretch/>
        </p:blipFill>
        <p:spPr>
          <a:xfrm>
            <a:off x="76320" y="3429000"/>
            <a:ext cx="8838720" cy="159984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B4EFE3D1-EB55-4BBD-BBC6-18F40A6B0225}"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Box 6"/>
          <p:cNvSpPr/>
          <p:nvPr/>
        </p:nvSpPr>
        <p:spPr>
          <a:xfrm>
            <a:off x="2438280" y="5871960"/>
            <a:ext cx="4114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Bookman Old Style"/>
              </a:rPr>
              <a:t>Fig: Binary Tree</a:t>
            </a:r>
            <a:endParaRPr b="0" lang="en-US" sz="2400" spc="-1" strike="noStrike">
              <a:solidFill>
                <a:srgbClr val="000000"/>
              </a:solidFill>
              <a:latin typeface="FreeSans"/>
            </a:endParaRPr>
          </a:p>
        </p:txBody>
      </p:sp>
      <p:pic>
        <p:nvPicPr>
          <p:cNvPr id="210" name="Content Placeholder 2" descr=""/>
          <p:cNvPicPr/>
          <p:nvPr/>
        </p:nvPicPr>
        <p:blipFill>
          <a:blip r:embed="rId1"/>
          <a:stretch/>
        </p:blipFill>
        <p:spPr>
          <a:xfrm>
            <a:off x="409680" y="0"/>
            <a:ext cx="2028600" cy="732960"/>
          </a:xfrm>
          <a:prstGeom prst="rect">
            <a:avLst/>
          </a:prstGeom>
          <a:ln w="0">
            <a:noFill/>
          </a:ln>
        </p:spPr>
      </p:pic>
      <p:pic>
        <p:nvPicPr>
          <p:cNvPr id="211" name="Picture 7" descr=""/>
          <p:cNvPicPr/>
          <p:nvPr/>
        </p:nvPicPr>
        <p:blipFill>
          <a:blip r:embed="rId2"/>
          <a:stretch/>
        </p:blipFill>
        <p:spPr>
          <a:xfrm>
            <a:off x="30600" y="838080"/>
            <a:ext cx="6979320" cy="490968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C6BAD7F-E6B6-4C68-A98B-34AD9286083F}"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Content Placeholder 1" descr=""/>
          <p:cNvPicPr/>
          <p:nvPr/>
        </p:nvPicPr>
        <p:blipFill>
          <a:blip r:embed="rId1"/>
          <a:stretch/>
        </p:blipFill>
        <p:spPr>
          <a:xfrm>
            <a:off x="74520" y="609480"/>
            <a:ext cx="8916480" cy="48765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A958994-1D3D-4D37-B10C-9B9F6CBAD12D}"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3" name="Content Placeholder 1" descr=""/>
          <p:cNvPicPr/>
          <p:nvPr/>
        </p:nvPicPr>
        <p:blipFill>
          <a:blip r:embed="rId1"/>
          <a:stretch/>
        </p:blipFill>
        <p:spPr>
          <a:xfrm>
            <a:off x="152280" y="838080"/>
            <a:ext cx="8838720" cy="3885840"/>
          </a:xfrm>
          <a:prstGeom prst="rect">
            <a:avLst/>
          </a:prstGeom>
          <a:ln w="0">
            <a:noFill/>
          </a:ln>
        </p:spPr>
      </p:pic>
      <p:sp>
        <p:nvSpPr>
          <p:cNvPr id="214" name="TextBox 5"/>
          <p:cNvSpPr/>
          <p:nvPr/>
        </p:nvSpPr>
        <p:spPr>
          <a:xfrm>
            <a:off x="2819520" y="5149440"/>
            <a:ext cx="4114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Bookman Old Style"/>
              </a:rPr>
              <a:t>Fig: Strictly Binary Tree</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9F2E613-DC94-4753-ADE6-7D79AB366572}"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5" name="Content Placeholder 1" descr=""/>
          <p:cNvPicPr/>
          <p:nvPr/>
        </p:nvPicPr>
        <p:blipFill>
          <a:blip r:embed="rId1"/>
          <a:stretch/>
        </p:blipFill>
        <p:spPr>
          <a:xfrm>
            <a:off x="0" y="1371600"/>
            <a:ext cx="9143640" cy="38865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CBD6774-0E5E-4514-AD1D-774FD826AE4B}"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4" descr="up"/>
          <p:cNvPicPr/>
          <p:nvPr/>
        </p:nvPicPr>
        <p:blipFill>
          <a:blip r:embed="rId1"/>
          <a:stretch/>
        </p:blipFill>
        <p:spPr>
          <a:xfrm>
            <a:off x="3124080" y="2362320"/>
            <a:ext cx="2045880" cy="2045880"/>
          </a:xfrm>
          <a:prstGeom prst="rect">
            <a:avLst/>
          </a:prstGeom>
          <a:ln w="0">
            <a:noFill/>
          </a:ln>
        </p:spPr>
      </p:pic>
      <p:sp>
        <p:nvSpPr>
          <p:cNvPr id="151" name="Rectangle 5"/>
          <p:cNvSpPr/>
          <p:nvPr/>
        </p:nvSpPr>
        <p:spPr>
          <a:xfrm>
            <a:off x="609480" y="228600"/>
            <a:ext cx="7772040" cy="1142640"/>
          </a:xfrm>
          <a:prstGeom prst="rect">
            <a:avLst/>
          </a:prstGeom>
          <a:noFill/>
          <a:ln w="0">
            <a:noFill/>
          </a:ln>
        </p:spPr>
        <p:style>
          <a:lnRef idx="0"/>
          <a:fillRef idx="0"/>
          <a:effectRef idx="0"/>
          <a:fontRef idx="minor"/>
        </p:style>
        <p:txBody>
          <a:bodyPr lIns="92160" rIns="92160" tIns="46080" bIns="46080" anchor="ctr">
            <a:noAutofit/>
          </a:bodyPr>
          <a:p>
            <a:pPr>
              <a:lnSpc>
                <a:spcPct val="100000"/>
              </a:lnSpc>
            </a:pPr>
            <a:r>
              <a:rPr b="0" lang="en-US" sz="4000" spc="-1" strike="noStrike">
                <a:solidFill>
                  <a:srgbClr val="000000"/>
                </a:solidFill>
                <a:latin typeface="Bookman Old Style"/>
              </a:rPr>
              <a:t>Computer Scientist’s View</a:t>
            </a:r>
            <a:endParaRPr b="0" lang="en-US" sz="4000" spc="-1" strike="noStrike">
              <a:solidFill>
                <a:srgbClr val="000000"/>
              </a:solidFill>
              <a:latin typeface="FreeSans"/>
            </a:endParaRPr>
          </a:p>
        </p:txBody>
      </p:sp>
      <p:grpSp>
        <p:nvGrpSpPr>
          <p:cNvPr id="152" name="Group 6"/>
          <p:cNvGrpSpPr/>
          <p:nvPr/>
        </p:nvGrpSpPr>
        <p:grpSpPr>
          <a:xfrm>
            <a:off x="762120" y="3276360"/>
            <a:ext cx="3276360" cy="1339200"/>
            <a:chOff x="762120" y="3276360"/>
            <a:chExt cx="3276360" cy="1339200"/>
          </a:xfrm>
        </p:grpSpPr>
        <p:sp>
          <p:nvSpPr>
            <p:cNvPr id="153" name="Text Box 7"/>
            <p:cNvSpPr/>
            <p:nvPr/>
          </p:nvSpPr>
          <p:spPr>
            <a:xfrm>
              <a:off x="762120" y="4038480"/>
              <a:ext cx="19047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branches</a:t>
              </a:r>
              <a:endParaRPr b="0" lang="en-US" sz="3200" spc="-1" strike="noStrike">
                <a:solidFill>
                  <a:srgbClr val="000000"/>
                </a:solidFill>
                <a:latin typeface="FreeSans"/>
              </a:endParaRPr>
            </a:p>
          </p:txBody>
        </p:sp>
        <p:sp>
          <p:nvSpPr>
            <p:cNvPr id="154" name="Line 8"/>
            <p:cNvSpPr/>
            <p:nvPr/>
          </p:nvSpPr>
          <p:spPr>
            <a:xfrm flipV="1">
              <a:off x="2286000" y="3276360"/>
              <a:ext cx="1752480" cy="990720"/>
            </a:xfrm>
            <a:prstGeom prst="line">
              <a:avLst/>
            </a:prstGeom>
            <a:ln w="38100">
              <a:solidFill>
                <a:srgbClr val="ffffff"/>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55" name="Line 9"/>
            <p:cNvSpPr/>
            <p:nvPr/>
          </p:nvSpPr>
          <p:spPr>
            <a:xfrm flipV="1">
              <a:off x="2361960" y="3657600"/>
              <a:ext cx="1447920" cy="838080"/>
            </a:xfrm>
            <a:prstGeom prst="line">
              <a:avLst/>
            </a:prstGeom>
            <a:ln w="38100">
              <a:solidFill>
                <a:srgbClr val="ffffff"/>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grpSp>
        <p:nvGrpSpPr>
          <p:cNvPr id="156" name="Group 10"/>
          <p:cNvGrpSpPr/>
          <p:nvPr/>
        </p:nvGrpSpPr>
        <p:grpSpPr>
          <a:xfrm>
            <a:off x="4572000" y="1828800"/>
            <a:ext cx="4571640" cy="1447560"/>
            <a:chOff x="4572000" y="1828800"/>
            <a:chExt cx="4571640" cy="1447560"/>
          </a:xfrm>
        </p:grpSpPr>
        <p:sp>
          <p:nvSpPr>
            <p:cNvPr id="157" name="Line 11"/>
            <p:cNvSpPr/>
            <p:nvPr/>
          </p:nvSpPr>
          <p:spPr>
            <a:xfrm flipH="1">
              <a:off x="4724280" y="2209680"/>
              <a:ext cx="1981080" cy="914400"/>
            </a:xfrm>
            <a:prstGeom prst="line">
              <a:avLst/>
            </a:prstGeom>
            <a:ln w="38100">
              <a:solidFill>
                <a:srgbClr val="ffff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58" name="Line 12"/>
            <p:cNvSpPr/>
            <p:nvPr/>
          </p:nvSpPr>
          <p:spPr>
            <a:xfrm flipH="1">
              <a:off x="4800600" y="2361960"/>
              <a:ext cx="1981080" cy="914400"/>
            </a:xfrm>
            <a:prstGeom prst="line">
              <a:avLst/>
            </a:prstGeom>
            <a:ln w="38100">
              <a:solidFill>
                <a:srgbClr val="ffff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59" name="Text Box 13"/>
            <p:cNvSpPr/>
            <p:nvPr/>
          </p:nvSpPr>
          <p:spPr>
            <a:xfrm>
              <a:off x="6705720" y="1828800"/>
              <a:ext cx="243792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leaves</a:t>
              </a:r>
              <a:endParaRPr b="0" lang="en-US" sz="3200" spc="-1" strike="noStrike">
                <a:solidFill>
                  <a:srgbClr val="000000"/>
                </a:solidFill>
                <a:latin typeface="FreeSans"/>
              </a:endParaRPr>
            </a:p>
          </p:txBody>
        </p:sp>
        <p:sp>
          <p:nvSpPr>
            <p:cNvPr id="160" name="Line 14"/>
            <p:cNvSpPr/>
            <p:nvPr/>
          </p:nvSpPr>
          <p:spPr>
            <a:xfrm flipH="1">
              <a:off x="4572000" y="2057400"/>
              <a:ext cx="1981080" cy="914400"/>
            </a:xfrm>
            <a:prstGeom prst="line">
              <a:avLst/>
            </a:prstGeom>
            <a:ln w="38100">
              <a:solidFill>
                <a:srgbClr val="ffff00"/>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grpSp>
        <p:nvGrpSpPr>
          <p:cNvPr id="161" name="Group 15"/>
          <p:cNvGrpSpPr/>
          <p:nvPr/>
        </p:nvGrpSpPr>
        <p:grpSpPr>
          <a:xfrm>
            <a:off x="1143000" y="1752480"/>
            <a:ext cx="2971800" cy="1143000"/>
            <a:chOff x="1143000" y="1752480"/>
            <a:chExt cx="2971800" cy="1143000"/>
          </a:xfrm>
        </p:grpSpPr>
        <p:sp>
          <p:nvSpPr>
            <p:cNvPr id="162" name="Text Box 16"/>
            <p:cNvSpPr/>
            <p:nvPr/>
          </p:nvSpPr>
          <p:spPr>
            <a:xfrm>
              <a:off x="1143000" y="1752480"/>
              <a:ext cx="9903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root</a:t>
              </a:r>
              <a:endParaRPr b="0" lang="en-US" sz="3200" spc="-1" strike="noStrike">
                <a:solidFill>
                  <a:srgbClr val="000000"/>
                </a:solidFill>
                <a:latin typeface="FreeSans"/>
              </a:endParaRPr>
            </a:p>
          </p:txBody>
        </p:sp>
        <p:sp>
          <p:nvSpPr>
            <p:cNvPr id="163" name="Line 17"/>
            <p:cNvSpPr/>
            <p:nvPr/>
          </p:nvSpPr>
          <p:spPr>
            <a:xfrm>
              <a:off x="1904760" y="2133360"/>
              <a:ext cx="2210040" cy="762120"/>
            </a:xfrm>
            <a:prstGeom prst="line">
              <a:avLst/>
            </a:prstGeom>
            <a:ln w="38100">
              <a:solidFill>
                <a:srgbClr val="0000ff"/>
              </a:solidFill>
              <a:round/>
              <a:tail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grpSp>
      <p:grpSp>
        <p:nvGrpSpPr>
          <p:cNvPr id="164" name="Group 18"/>
          <p:cNvGrpSpPr/>
          <p:nvPr/>
        </p:nvGrpSpPr>
        <p:grpSpPr>
          <a:xfrm>
            <a:off x="3581280" y="3276360"/>
            <a:ext cx="1676160" cy="2482200"/>
            <a:chOff x="3581280" y="3276360"/>
            <a:chExt cx="1676160" cy="2482200"/>
          </a:xfrm>
        </p:grpSpPr>
        <p:sp>
          <p:nvSpPr>
            <p:cNvPr id="165" name="Line 19"/>
            <p:cNvSpPr/>
            <p:nvPr/>
          </p:nvSpPr>
          <p:spPr>
            <a:xfrm>
              <a:off x="4267080" y="3276360"/>
              <a:ext cx="360" cy="1981440"/>
            </a:xfrm>
            <a:prstGeom prst="line">
              <a:avLst/>
            </a:prstGeom>
            <a:ln w="38100">
              <a:solidFill>
                <a:srgbClr val="800080"/>
              </a:solidFill>
              <a:round/>
              <a:head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66" name="Line 20"/>
            <p:cNvSpPr/>
            <p:nvPr/>
          </p:nvSpPr>
          <p:spPr>
            <a:xfrm>
              <a:off x="4038480" y="3581280"/>
              <a:ext cx="360" cy="1676520"/>
            </a:xfrm>
            <a:prstGeom prst="line">
              <a:avLst/>
            </a:prstGeom>
            <a:ln w="38100">
              <a:solidFill>
                <a:srgbClr val="800080"/>
              </a:solidFill>
              <a:round/>
              <a:headEnd len="med" type="triangle" w="med"/>
            </a:ln>
          </p:spPr>
          <p:style>
            <a:lnRef idx="0"/>
            <a:fillRef idx="0"/>
            <a:effectRef idx="0"/>
            <a:fontRef idx="minor"/>
          </p:style>
          <p:txBody>
            <a:bodyPr lIns="90000" rIns="90000" tIns="45000" bIns="45000" anchor="t">
              <a:noAutofit/>
            </a:bodyPr>
            <a:p>
              <a:endParaRPr b="0" lang="en-US" sz="1800" spc="-1" strike="noStrike">
                <a:solidFill>
                  <a:srgbClr val="000000"/>
                </a:solidFill>
                <a:latin typeface="Calibri"/>
              </a:endParaRPr>
            </a:p>
          </p:txBody>
        </p:sp>
        <p:sp>
          <p:nvSpPr>
            <p:cNvPr id="167" name="Text Box 21"/>
            <p:cNvSpPr/>
            <p:nvPr/>
          </p:nvSpPr>
          <p:spPr>
            <a:xfrm>
              <a:off x="3581280" y="5181480"/>
              <a:ext cx="167616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1599"/>
                </a:spcBef>
              </a:pPr>
              <a:r>
                <a:rPr b="0" lang="en-US" sz="3200" spc="-1" strike="noStrike">
                  <a:solidFill>
                    <a:srgbClr val="000000"/>
                  </a:solidFill>
                  <a:latin typeface="Times New Roman"/>
                </a:rPr>
                <a:t>nodes</a:t>
              </a:r>
              <a:endParaRPr b="0" lang="en-US" sz="3200" spc="-1" strike="noStrike">
                <a:solidFill>
                  <a:srgbClr val="000000"/>
                </a:solidFill>
                <a:latin typeface="FreeSans"/>
              </a:endParaRPr>
            </a:p>
          </p:txBody>
        </p:sp>
      </p:grpSp>
      <p:sp>
        <p:nvSpPr>
          <p:cNvPr id="168" name="PlaceHolder 1"/>
          <p:cNvSpPr>
            <a:spLocks noGrp="1"/>
          </p:cNvSpPr>
          <p:nvPr>
            <p:ph type="sldNum" idx="15"/>
          </p:nvPr>
        </p:nvSpPr>
        <p:spPr>
          <a:xfrm>
            <a:off x="6553080" y="6245280"/>
            <a:ext cx="2133360" cy="47592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Arial"/>
              </a:defRPr>
            </a:lvl1pPr>
          </a:lstStyle>
          <a:p>
            <a:pPr indent="0" algn="r">
              <a:lnSpc>
                <a:spcPct val="100000"/>
              </a:lnSpc>
              <a:buNone/>
            </a:pPr>
            <a:fld id="{E50E34E9-2575-423C-90A3-1BEEB730B7C5}" type="slidenum">
              <a:rPr b="0" lang="en-US" sz="1200" spc="-1" strike="noStrike">
                <a:solidFill>
                  <a:srgbClr val="8b8b8b"/>
                </a:solidFill>
                <a:latin typeface="Arial"/>
              </a:rPr>
              <a:t>2</a:t>
            </a:fld>
            <a:endParaRPr b="0" lang="en-US" sz="1200" spc="-1" strike="noStrike">
              <a:solidFill>
                <a:srgbClr val="000000"/>
              </a:solidFill>
              <a:latin typeface="FreeSerif"/>
            </a:endParaRPr>
          </a:p>
        </p:txBody>
      </p:sp>
      <p:sp>
        <p:nvSpPr>
          <p:cNvPr id="169" name="PlaceHolder 2"/>
          <p:cNvSpPr>
            <a:spLocks noGrp="1"/>
          </p:cNvSpPr>
          <p:nvPr>
            <p:ph type="ftr" idx="16"/>
          </p:nvPr>
        </p:nvSpPr>
        <p:spPr>
          <a:xfrm>
            <a:off x="3124080" y="6356520"/>
            <a:ext cx="28951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Content Placeholder 1" descr=""/>
          <p:cNvPicPr/>
          <p:nvPr/>
        </p:nvPicPr>
        <p:blipFill>
          <a:blip r:embed="rId1"/>
          <a:stretch/>
        </p:blipFill>
        <p:spPr>
          <a:xfrm>
            <a:off x="0" y="1066680"/>
            <a:ext cx="9143640" cy="43045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16A853DB-EB65-4BE2-94B8-A7C32715FEC7}"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7" name="Content Placeholder 1" descr=""/>
          <p:cNvPicPr/>
          <p:nvPr/>
        </p:nvPicPr>
        <p:blipFill>
          <a:blip r:embed="rId1"/>
          <a:stretch/>
        </p:blipFill>
        <p:spPr>
          <a:xfrm>
            <a:off x="234360" y="868680"/>
            <a:ext cx="8452080" cy="4388760"/>
          </a:xfrm>
          <a:prstGeom prst="rect">
            <a:avLst/>
          </a:prstGeom>
          <a:ln w="0">
            <a:noFill/>
          </a:ln>
        </p:spPr>
      </p:pic>
      <p:sp>
        <p:nvSpPr>
          <p:cNvPr id="218" name="TextBox 5"/>
          <p:cNvSpPr/>
          <p:nvPr/>
        </p:nvSpPr>
        <p:spPr>
          <a:xfrm>
            <a:off x="3581280" y="5405760"/>
            <a:ext cx="44193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Bookman Old Style"/>
              </a:rPr>
              <a:t>Fig: Complete Binary Tree</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14AA6690-60CC-490F-96EE-A1D395082B84}"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ftr" idx="17"/>
          </p:nvPr>
        </p:nvSpPr>
        <p:spPr>
          <a:xfrm>
            <a:off x="3124080" y="6477120"/>
            <a:ext cx="2895120" cy="364680"/>
          </a:xfrm>
          <a:prstGeom prst="rect">
            <a:avLst/>
          </a:prstGeom>
          <a:noFill/>
          <a:ln w="0">
            <a:noFill/>
          </a:ln>
        </p:spPr>
        <p:txBody>
          <a:bodyPr anchor="ctr">
            <a:noAutofit/>
          </a:bodyPr>
          <a:lstStyle>
            <a:lvl1pPr indent="0" algn="ctr">
              <a:lnSpc>
                <a:spcPct val="100000"/>
              </a:lnSpc>
              <a:buNone/>
              <a:defRPr b="0" lang="en-US" sz="1200" spc="-1" strike="noStrike">
                <a:solidFill>
                  <a:srgbClr val="8b8b8b"/>
                </a:solidFill>
                <a:latin typeface="Calibri"/>
              </a:defRPr>
            </a:lvl1pPr>
          </a:lstStyle>
          <a:p>
            <a:pPr indent="0" algn="ctr">
              <a:lnSpc>
                <a:spcPct val="100000"/>
              </a:lnSpc>
              <a:buNone/>
            </a:pPr>
            <a:r>
              <a:rPr b="0" lang="en-US" sz="1200" spc="-1" strike="noStrike">
                <a:solidFill>
                  <a:srgbClr val="8b8b8b"/>
                </a:solidFill>
                <a:latin typeface="Calibri"/>
              </a:rPr>
              <a:t>Er. Jendi Bade Shrestha</a:t>
            </a:r>
            <a:endParaRPr b="0" lang="en-US" sz="1200" spc="-1" strike="noStrike">
              <a:solidFill>
                <a:srgbClr val="000000"/>
              </a:solidFill>
              <a:latin typeface="FreeSerif"/>
            </a:endParaRPr>
          </a:p>
        </p:txBody>
      </p:sp>
      <p:pic>
        <p:nvPicPr>
          <p:cNvPr id="220" name="Content Placeholder 6" descr=""/>
          <p:cNvPicPr/>
          <p:nvPr/>
        </p:nvPicPr>
        <p:blipFill>
          <a:blip r:embed="rId1"/>
          <a:stretch/>
        </p:blipFill>
        <p:spPr>
          <a:xfrm>
            <a:off x="152280" y="0"/>
            <a:ext cx="8915040" cy="2819160"/>
          </a:xfrm>
          <a:prstGeom prst="rect">
            <a:avLst/>
          </a:prstGeom>
          <a:ln w="0">
            <a:noFill/>
          </a:ln>
        </p:spPr>
      </p:pic>
      <p:pic>
        <p:nvPicPr>
          <p:cNvPr id="221" name="Picture 7" descr=""/>
          <p:cNvPicPr/>
          <p:nvPr/>
        </p:nvPicPr>
        <p:blipFill>
          <a:blip r:embed="rId2"/>
          <a:stretch/>
        </p:blipFill>
        <p:spPr>
          <a:xfrm>
            <a:off x="152280" y="2895480"/>
            <a:ext cx="8762760" cy="2514240"/>
          </a:xfrm>
          <a:prstGeom prst="rect">
            <a:avLst/>
          </a:prstGeom>
          <a:ln w="0">
            <a:noFill/>
          </a:ln>
        </p:spPr>
      </p:pic>
      <p:pic>
        <p:nvPicPr>
          <p:cNvPr id="222" name="Picture 10" descr=""/>
          <p:cNvPicPr/>
          <p:nvPr/>
        </p:nvPicPr>
        <p:blipFill>
          <a:blip r:embed="rId3"/>
          <a:stretch/>
        </p:blipFill>
        <p:spPr>
          <a:xfrm>
            <a:off x="152280" y="6064560"/>
            <a:ext cx="8762760" cy="394200"/>
          </a:xfrm>
          <a:prstGeom prst="rect">
            <a:avLst/>
          </a:prstGeom>
          <a:ln w="0">
            <a:noFill/>
          </a:ln>
        </p:spPr>
      </p:pic>
      <p:sp>
        <p:nvSpPr>
          <p:cNvPr id="223" name="TextBox 11"/>
          <p:cNvSpPr/>
          <p:nvPr/>
        </p:nvSpPr>
        <p:spPr>
          <a:xfrm>
            <a:off x="76320" y="6320160"/>
            <a:ext cx="43430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by adding dummy nodes.</a:t>
            </a:r>
            <a:endParaRPr b="0" lang="en-US" sz="2400" spc="-1" strike="noStrike">
              <a:solidFill>
                <a:srgbClr val="000000"/>
              </a:solidFill>
              <a:latin typeface="FreeSans"/>
            </a:endParaRPr>
          </a:p>
        </p:txBody>
      </p:sp>
      <p:sp>
        <p:nvSpPr>
          <p:cNvPr id="224" name="TextBox 12"/>
          <p:cNvSpPr/>
          <p:nvPr/>
        </p:nvSpPr>
        <p:spPr>
          <a:xfrm>
            <a:off x="4495680" y="5482080"/>
            <a:ext cx="441936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Bookman Old Style"/>
              </a:rPr>
              <a:t>Fig: Extended Binary Tree</a:t>
            </a:r>
            <a:endParaRPr b="0" lang="en-US" sz="2400" spc="-1" strike="noStrike">
              <a:solidFill>
                <a:srgbClr val="000000"/>
              </a:solidFill>
              <a:latin typeface="FreeSans"/>
            </a:endParaRPr>
          </a:p>
        </p:txBody>
      </p:sp>
      <p:sp>
        <p:nvSpPr>
          <p:cNvPr id="3" name="PlaceHolder 2"/>
          <p:cNvSpPr>
            <a:spLocks noGrp="1"/>
          </p:cNvSpPr>
          <p:nvPr>
            <p:ph type="sldNum" idx="3"/>
          </p:nvPr>
        </p:nvSpPr>
        <p:spPr/>
        <p:txBody>
          <a:bodyPr/>
          <a:p>
            <a:fld id="{B72EC493-72EA-49C7-92AA-3417C02E6734}" type="slidenum">
              <a:t>32</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5" name="Content Placeholder 2" descr=""/>
          <p:cNvPicPr/>
          <p:nvPr/>
        </p:nvPicPr>
        <p:blipFill>
          <a:blip r:embed="rId1"/>
          <a:stretch/>
        </p:blipFill>
        <p:spPr>
          <a:xfrm>
            <a:off x="76320" y="380880"/>
            <a:ext cx="8947080" cy="5181120"/>
          </a:xfrm>
          <a:prstGeom prst="rect">
            <a:avLst/>
          </a:prstGeom>
          <a:ln w="0">
            <a:noFill/>
          </a:ln>
        </p:spPr>
      </p:pic>
      <p:sp>
        <p:nvSpPr>
          <p:cNvPr id="226" name="TextBox 6"/>
          <p:cNvSpPr/>
          <p:nvPr/>
        </p:nvSpPr>
        <p:spPr>
          <a:xfrm>
            <a:off x="3505320" y="5710680"/>
            <a:ext cx="4114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Bookman Old Style"/>
              </a:rPr>
              <a:t>Fig: Binary Tree</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E2FC9BD-1249-486B-B454-85896978131D}"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7" name="Content Placeholder 1" descr=""/>
          <p:cNvPicPr/>
          <p:nvPr/>
        </p:nvPicPr>
        <p:blipFill>
          <a:blip r:embed="rId1"/>
          <a:stretch/>
        </p:blipFill>
        <p:spPr>
          <a:xfrm>
            <a:off x="0" y="152280"/>
            <a:ext cx="9143640" cy="59432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97F42F4-5A67-43FF-BCEF-967D2FB89463}"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Content Placeholder 1" descr=""/>
          <p:cNvPicPr/>
          <p:nvPr/>
        </p:nvPicPr>
        <p:blipFill>
          <a:blip r:embed="rId1"/>
          <a:stretch/>
        </p:blipFill>
        <p:spPr>
          <a:xfrm>
            <a:off x="62280" y="347040"/>
            <a:ext cx="9005040" cy="49867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E254EFAB-534B-478B-812E-3357988F4383}" type="slidenum">
              <a:t>35</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9" name="Content Placeholder 2" descr=""/>
          <p:cNvPicPr/>
          <p:nvPr/>
        </p:nvPicPr>
        <p:blipFill>
          <a:blip r:embed="rId1"/>
          <a:stretch/>
        </p:blipFill>
        <p:spPr>
          <a:xfrm>
            <a:off x="204840" y="1219320"/>
            <a:ext cx="8733960" cy="5105160"/>
          </a:xfrm>
          <a:prstGeom prst="rect">
            <a:avLst/>
          </a:prstGeom>
          <a:ln w="0">
            <a:noFill/>
          </a:ln>
        </p:spPr>
      </p:pic>
      <p:pic>
        <p:nvPicPr>
          <p:cNvPr id="230" name="Picture 6" descr=""/>
          <p:cNvPicPr/>
          <p:nvPr/>
        </p:nvPicPr>
        <p:blipFill>
          <a:blip r:embed="rId2"/>
          <a:stretch/>
        </p:blipFill>
        <p:spPr>
          <a:xfrm>
            <a:off x="76320" y="228600"/>
            <a:ext cx="8991360" cy="7243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4D10DBC7-339A-4120-8219-2E1417A920A8}" type="slidenum">
              <a:t>36</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Picture 2" descr=""/>
          <p:cNvPicPr/>
          <p:nvPr/>
        </p:nvPicPr>
        <p:blipFill>
          <a:blip r:embed="rId1"/>
          <a:stretch/>
        </p:blipFill>
        <p:spPr>
          <a:xfrm>
            <a:off x="0" y="1676520"/>
            <a:ext cx="9143640" cy="4723920"/>
          </a:xfrm>
          <a:prstGeom prst="rect">
            <a:avLst/>
          </a:prstGeom>
          <a:ln w="0">
            <a:noFill/>
          </a:ln>
        </p:spPr>
      </p:pic>
      <p:pic>
        <p:nvPicPr>
          <p:cNvPr id="232" name="Content Placeholder 7" descr=""/>
          <p:cNvPicPr/>
          <p:nvPr/>
        </p:nvPicPr>
        <p:blipFill>
          <a:blip r:embed="rId2"/>
          <a:stretch/>
        </p:blipFill>
        <p:spPr>
          <a:xfrm>
            <a:off x="30600" y="76320"/>
            <a:ext cx="8122320" cy="15235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245ADAB-FD61-4AE6-9FBC-F76DBD370A0B}" type="slidenum">
              <a:t>37</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76320" y="0"/>
            <a:ext cx="9067320" cy="670536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1. In - Order Traversal ( leftChild - root - rightChild )</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In In-Order traversal, the root node is visited between left child and right child. In this traversal, the left child node is visited first, then the root node is visited and later we go for visiting right child node.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2. Pre - Order Traversal ( root - leftChild - rightChild )</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In Pre-Order traversal, the root node is visited before left child and right child nodes. In this traversal, the root node is visited first, then its left child and later its right child.</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3. Post - Order Traversal ( leftChild - rightChild - root )</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In Post-Order traversal, the root node is visited after left child and right child. In this traversal, left child node is visited first, then its right child and then its root node.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AC30BFC1-BED9-45E7-942B-082E15E2BB0E}" type="slidenum">
              <a:t>38</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Content Placeholder 1" descr=""/>
          <p:cNvPicPr/>
          <p:nvPr/>
        </p:nvPicPr>
        <p:blipFill>
          <a:blip r:embed="rId1"/>
          <a:stretch/>
        </p:blipFill>
        <p:spPr>
          <a:xfrm>
            <a:off x="48600" y="76320"/>
            <a:ext cx="8637840" cy="63241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5F56B56C-A567-4897-8B4C-55A5C9585489}" type="slidenum">
              <a:t>39</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Content Placeholder 1" descr=""/>
          <p:cNvPicPr/>
          <p:nvPr/>
        </p:nvPicPr>
        <p:blipFill>
          <a:blip r:embed="rId1"/>
          <a:stretch/>
        </p:blipFill>
        <p:spPr>
          <a:xfrm>
            <a:off x="152280" y="533520"/>
            <a:ext cx="8762760" cy="521208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90B8A59-E7B0-4517-A869-4CF2744EB1DE}" type="slidenum">
              <a:t>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0" y="152280"/>
            <a:ext cx="9143640" cy="662904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000000"/>
                </a:solidFill>
                <a:latin typeface="Bookman Old Style"/>
              </a:rPr>
              <a:t>Q.2 Consider the following binary tree:</a:t>
            </a:r>
            <a:endParaRPr b="0" lang="en-US" sz="2400" spc="-1" strike="noStrike">
              <a:solidFill>
                <a:srgbClr val="000000"/>
              </a:solidFill>
              <a:latin typeface="Calibri"/>
            </a:endParaRPr>
          </a:p>
        </p:txBody>
      </p:sp>
      <p:pic>
        <p:nvPicPr>
          <p:cNvPr id="236" name="Picture 1" descr=""/>
          <p:cNvPicPr/>
          <p:nvPr/>
        </p:nvPicPr>
        <p:blipFill>
          <a:blip r:embed="rId1"/>
          <a:stretch/>
        </p:blipFill>
        <p:spPr>
          <a:xfrm>
            <a:off x="162000" y="685800"/>
            <a:ext cx="6162480" cy="4483440"/>
          </a:xfrm>
          <a:prstGeom prst="rect">
            <a:avLst/>
          </a:prstGeom>
          <a:ln w="0">
            <a:noFill/>
          </a:ln>
        </p:spPr>
      </p:pic>
      <p:pic>
        <p:nvPicPr>
          <p:cNvPr id="237" name="Picture 5" descr=""/>
          <p:cNvPicPr/>
          <p:nvPr/>
        </p:nvPicPr>
        <p:blipFill>
          <a:blip r:embed="rId2"/>
          <a:stretch/>
        </p:blipFill>
        <p:spPr>
          <a:xfrm>
            <a:off x="4114800" y="1676520"/>
            <a:ext cx="3200040" cy="166716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35C48AB2-81FA-4AA1-83F7-4424CF031F39}" type="slidenum">
              <a:t>40</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Content Placeholder 5" descr=""/>
          <p:cNvPicPr/>
          <p:nvPr/>
        </p:nvPicPr>
        <p:blipFill>
          <a:blip r:embed="rId1"/>
          <a:stretch/>
        </p:blipFill>
        <p:spPr>
          <a:xfrm>
            <a:off x="94320" y="304920"/>
            <a:ext cx="8893440" cy="60195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771C4BA-74B5-4837-93BD-4E727C9E63D0}" type="slidenum">
              <a:t>41</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Content Placeholder 5" descr=""/>
          <p:cNvPicPr/>
          <p:nvPr/>
        </p:nvPicPr>
        <p:blipFill>
          <a:blip r:embed="rId1"/>
          <a:stretch/>
        </p:blipFill>
        <p:spPr>
          <a:xfrm>
            <a:off x="609480" y="728640"/>
            <a:ext cx="8381520" cy="4223880"/>
          </a:xfrm>
          <a:prstGeom prst="rect">
            <a:avLst/>
          </a:prstGeom>
          <a:ln w="0">
            <a:noFill/>
          </a:ln>
        </p:spPr>
      </p:pic>
      <p:sp>
        <p:nvSpPr>
          <p:cNvPr id="240" name="TextBox 6"/>
          <p:cNvSpPr/>
          <p:nvPr/>
        </p:nvSpPr>
        <p:spPr>
          <a:xfrm>
            <a:off x="-14760" y="685800"/>
            <a:ext cx="6627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Calibri"/>
              </a:rPr>
              <a:t>Q.4</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ED909BD-636A-4E78-A3A8-A66F18F2D431}" type="slidenum">
              <a:t>42</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1" name="Content Placeholder 1" descr=""/>
          <p:cNvPicPr/>
          <p:nvPr/>
        </p:nvPicPr>
        <p:blipFill>
          <a:blip r:embed="rId1"/>
          <a:stretch/>
        </p:blipFill>
        <p:spPr>
          <a:xfrm>
            <a:off x="477360" y="1219320"/>
            <a:ext cx="8589960" cy="3709800"/>
          </a:xfrm>
          <a:prstGeom prst="rect">
            <a:avLst/>
          </a:prstGeom>
          <a:ln w="0">
            <a:noFill/>
          </a:ln>
        </p:spPr>
      </p:pic>
      <p:sp>
        <p:nvSpPr>
          <p:cNvPr id="242" name="TextBox 5"/>
          <p:cNvSpPr/>
          <p:nvPr/>
        </p:nvSpPr>
        <p:spPr>
          <a:xfrm>
            <a:off x="-26280" y="1191960"/>
            <a:ext cx="6627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Calibri"/>
              </a:rPr>
              <a:t>Q.5</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6247BD6-0872-4FB8-A97B-CD4EDA2CAA12}" type="slidenum">
              <a:t>43</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Content Placeholder 1" descr=""/>
          <p:cNvPicPr/>
          <p:nvPr/>
        </p:nvPicPr>
        <p:blipFill>
          <a:blip r:embed="rId1"/>
          <a:stretch/>
        </p:blipFill>
        <p:spPr>
          <a:xfrm>
            <a:off x="152280" y="1635120"/>
            <a:ext cx="8867520" cy="3381120"/>
          </a:xfrm>
          <a:prstGeom prst="rect">
            <a:avLst/>
          </a:prstGeom>
          <a:ln w="0">
            <a:noFill/>
          </a:ln>
        </p:spPr>
      </p:pic>
      <p:sp>
        <p:nvSpPr>
          <p:cNvPr id="244" name="TextBox 5"/>
          <p:cNvSpPr/>
          <p:nvPr/>
        </p:nvSpPr>
        <p:spPr>
          <a:xfrm>
            <a:off x="-543240" y="1147320"/>
            <a:ext cx="873684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400" spc="-1" strike="noStrike">
                <a:solidFill>
                  <a:srgbClr val="000000"/>
                </a:solidFill>
                <a:latin typeface="Calibri"/>
              </a:rPr>
              <a:t>Q.6 Traverse the following binary tree in pre, post, inorder.</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97123B8-981A-4D72-A185-2B97A7F5E38F}" type="slidenum">
              <a:t>44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Content Placeholder 1" descr=""/>
          <p:cNvPicPr/>
          <p:nvPr/>
        </p:nvPicPr>
        <p:blipFill>
          <a:blip r:embed="rId1"/>
          <a:stretch/>
        </p:blipFill>
        <p:spPr>
          <a:xfrm>
            <a:off x="85320" y="76320"/>
            <a:ext cx="7763040" cy="1676160"/>
          </a:xfrm>
          <a:prstGeom prst="rect">
            <a:avLst/>
          </a:prstGeom>
          <a:ln w="0">
            <a:noFill/>
          </a:ln>
        </p:spPr>
      </p:pic>
      <p:pic>
        <p:nvPicPr>
          <p:cNvPr id="246" name="Picture 2" descr=""/>
          <p:cNvPicPr/>
          <p:nvPr/>
        </p:nvPicPr>
        <p:blipFill>
          <a:blip r:embed="rId2"/>
          <a:stretch/>
        </p:blipFill>
        <p:spPr>
          <a:xfrm>
            <a:off x="24840" y="1957320"/>
            <a:ext cx="8966520" cy="3528720"/>
          </a:xfrm>
          <a:prstGeom prst="rect">
            <a:avLst/>
          </a:prstGeom>
          <a:ln w="0">
            <a:noFill/>
          </a:ln>
        </p:spPr>
      </p:pic>
      <p:pic>
        <p:nvPicPr>
          <p:cNvPr id="247" name="Picture 5" descr=""/>
          <p:cNvPicPr/>
          <p:nvPr/>
        </p:nvPicPr>
        <p:blipFill>
          <a:blip r:embed="rId3"/>
          <a:stretch/>
        </p:blipFill>
        <p:spPr>
          <a:xfrm>
            <a:off x="5257800" y="4648320"/>
            <a:ext cx="3434760" cy="17521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47B1305E-80BA-432C-BA97-410C45F77DF4}" type="slidenum">
              <a:t>45</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Content Placeholder 1" descr=""/>
          <p:cNvPicPr/>
          <p:nvPr/>
        </p:nvPicPr>
        <p:blipFill>
          <a:blip r:embed="rId1"/>
          <a:stretch/>
        </p:blipFill>
        <p:spPr>
          <a:xfrm>
            <a:off x="76320" y="228600"/>
            <a:ext cx="9000000" cy="6114600"/>
          </a:xfrm>
          <a:prstGeom prst="rect">
            <a:avLst/>
          </a:prstGeom>
          <a:ln w="0">
            <a:noFill/>
          </a:ln>
        </p:spPr>
      </p:pic>
      <p:pic>
        <p:nvPicPr>
          <p:cNvPr id="249" name="Picture 5" descr=""/>
          <p:cNvPicPr/>
          <p:nvPr/>
        </p:nvPicPr>
        <p:blipFill>
          <a:blip r:embed="rId2"/>
          <a:stretch/>
        </p:blipFill>
        <p:spPr>
          <a:xfrm>
            <a:off x="5334120" y="304920"/>
            <a:ext cx="2847600" cy="6663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E0479E6-26CA-478F-9760-D2C3CCCD1025}" type="slidenum">
              <a:t>46</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Content Placeholder 1" descr=""/>
          <p:cNvPicPr/>
          <p:nvPr/>
        </p:nvPicPr>
        <p:blipFill>
          <a:blip r:embed="rId1"/>
          <a:stretch/>
        </p:blipFill>
        <p:spPr>
          <a:xfrm>
            <a:off x="105480" y="1285920"/>
            <a:ext cx="8885880" cy="5038200"/>
          </a:xfrm>
          <a:prstGeom prst="rect">
            <a:avLst/>
          </a:prstGeom>
          <a:ln w="0">
            <a:noFill/>
          </a:ln>
        </p:spPr>
      </p:pic>
      <p:pic>
        <p:nvPicPr>
          <p:cNvPr id="251" name="Picture 5" descr=""/>
          <p:cNvPicPr/>
          <p:nvPr/>
        </p:nvPicPr>
        <p:blipFill>
          <a:blip r:embed="rId2"/>
          <a:stretch/>
        </p:blipFill>
        <p:spPr>
          <a:xfrm>
            <a:off x="299880" y="152280"/>
            <a:ext cx="3128760" cy="8949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EBDA190-C56F-415C-B0C2-FF104B69ADBF}" type="slidenum">
              <a:t>47</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Content Placeholder 5" descr=""/>
          <p:cNvPicPr/>
          <p:nvPr/>
        </p:nvPicPr>
        <p:blipFill>
          <a:blip r:embed="rId1"/>
          <a:stretch/>
        </p:blipFill>
        <p:spPr>
          <a:xfrm>
            <a:off x="129600" y="682560"/>
            <a:ext cx="8556840" cy="3050640"/>
          </a:xfrm>
          <a:prstGeom prst="rect">
            <a:avLst/>
          </a:prstGeom>
          <a:ln w="0">
            <a:noFill/>
          </a:ln>
        </p:spPr>
      </p:pic>
      <p:pic>
        <p:nvPicPr>
          <p:cNvPr id="253" name="Picture 6" descr=""/>
          <p:cNvPicPr/>
          <p:nvPr/>
        </p:nvPicPr>
        <p:blipFill>
          <a:blip r:embed="rId2"/>
          <a:stretch/>
        </p:blipFill>
        <p:spPr>
          <a:xfrm>
            <a:off x="152280" y="0"/>
            <a:ext cx="2847600" cy="666360"/>
          </a:xfrm>
          <a:prstGeom prst="rect">
            <a:avLst/>
          </a:prstGeom>
          <a:ln w="0">
            <a:noFill/>
          </a:ln>
        </p:spPr>
      </p:pic>
      <p:pic>
        <p:nvPicPr>
          <p:cNvPr id="254" name="Picture 7" descr=""/>
          <p:cNvPicPr/>
          <p:nvPr/>
        </p:nvPicPr>
        <p:blipFill>
          <a:blip r:embed="rId3"/>
          <a:stretch/>
        </p:blipFill>
        <p:spPr>
          <a:xfrm>
            <a:off x="1447920" y="3819240"/>
            <a:ext cx="3733560" cy="25092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C8F6A9CD-99E0-4A79-A0D3-4013C9B1205A}" type="slidenum">
              <a:t>48</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Content Placeholder 5" descr=""/>
          <p:cNvPicPr/>
          <p:nvPr/>
        </p:nvPicPr>
        <p:blipFill>
          <a:blip r:embed="rId1"/>
          <a:stretch/>
        </p:blipFill>
        <p:spPr>
          <a:xfrm>
            <a:off x="152280" y="152280"/>
            <a:ext cx="3047760" cy="713160"/>
          </a:xfrm>
          <a:prstGeom prst="rect">
            <a:avLst/>
          </a:prstGeom>
          <a:ln w="0">
            <a:noFill/>
          </a:ln>
        </p:spPr>
      </p:pic>
      <p:pic>
        <p:nvPicPr>
          <p:cNvPr id="256" name="Picture 1" descr=""/>
          <p:cNvPicPr/>
          <p:nvPr/>
        </p:nvPicPr>
        <p:blipFill>
          <a:blip r:embed="rId2"/>
          <a:stretch/>
        </p:blipFill>
        <p:spPr>
          <a:xfrm>
            <a:off x="147240" y="914400"/>
            <a:ext cx="8615160" cy="3047760"/>
          </a:xfrm>
          <a:prstGeom prst="rect">
            <a:avLst/>
          </a:prstGeom>
          <a:ln w="0">
            <a:noFill/>
          </a:ln>
        </p:spPr>
      </p:pic>
      <p:pic>
        <p:nvPicPr>
          <p:cNvPr id="257" name="Picture 6" descr=""/>
          <p:cNvPicPr/>
          <p:nvPr/>
        </p:nvPicPr>
        <p:blipFill>
          <a:blip r:embed="rId3"/>
          <a:stretch/>
        </p:blipFill>
        <p:spPr>
          <a:xfrm>
            <a:off x="147240" y="3969360"/>
            <a:ext cx="3967200" cy="2693160"/>
          </a:xfrm>
          <a:prstGeom prst="rect">
            <a:avLst/>
          </a:prstGeom>
          <a:ln w="0">
            <a:noFill/>
          </a:ln>
        </p:spPr>
      </p:pic>
      <p:sp>
        <p:nvSpPr>
          <p:cNvPr id="258" name="TextBox 7"/>
          <p:cNvSpPr/>
          <p:nvPr/>
        </p:nvSpPr>
        <p:spPr>
          <a:xfrm>
            <a:off x="3505320" y="5910480"/>
            <a:ext cx="41144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Calibri"/>
              </a:rPr>
              <a:t>Fig: Binary Tree</a:t>
            </a:r>
            <a:endParaRPr b="0" lang="en-US" sz="20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008DECA-8FC9-47B7-8B1C-2EE7792182EA}" type="slidenum">
              <a:t>49</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Content Placeholder 1" descr=""/>
          <p:cNvPicPr/>
          <p:nvPr/>
        </p:nvPicPr>
        <p:blipFill>
          <a:blip r:embed="rId1"/>
          <a:stretch/>
        </p:blipFill>
        <p:spPr>
          <a:xfrm>
            <a:off x="914400" y="426600"/>
            <a:ext cx="6629040" cy="55224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E87EAAB7-D541-4A46-A54F-26A04F0E6E28}" type="slidenum">
              <a:t>5</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Content Placeholder 1" descr=""/>
          <p:cNvPicPr/>
          <p:nvPr/>
        </p:nvPicPr>
        <p:blipFill>
          <a:blip r:embed="rId1"/>
          <a:stretch/>
        </p:blipFill>
        <p:spPr>
          <a:xfrm>
            <a:off x="76320" y="76320"/>
            <a:ext cx="8499960" cy="1828440"/>
          </a:xfrm>
          <a:prstGeom prst="rect">
            <a:avLst/>
          </a:prstGeom>
          <a:ln w="0">
            <a:noFill/>
          </a:ln>
        </p:spPr>
      </p:pic>
      <p:pic>
        <p:nvPicPr>
          <p:cNvPr id="260" name="Picture 5" descr=""/>
          <p:cNvPicPr/>
          <p:nvPr/>
        </p:nvPicPr>
        <p:blipFill>
          <a:blip r:embed="rId2"/>
          <a:stretch/>
        </p:blipFill>
        <p:spPr>
          <a:xfrm>
            <a:off x="76320" y="1828800"/>
            <a:ext cx="8915040" cy="48837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86BCAEA-7940-430E-90BB-2E367E818E3A}" type="slidenum">
              <a:t>50</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1" name="Content Placeholder 1" descr=""/>
          <p:cNvPicPr/>
          <p:nvPr/>
        </p:nvPicPr>
        <p:blipFill>
          <a:blip r:embed="rId1"/>
          <a:stretch/>
        </p:blipFill>
        <p:spPr>
          <a:xfrm>
            <a:off x="152280" y="990720"/>
            <a:ext cx="8723520" cy="2971440"/>
          </a:xfrm>
          <a:prstGeom prst="rect">
            <a:avLst/>
          </a:prstGeom>
          <a:ln w="0">
            <a:noFill/>
          </a:ln>
        </p:spPr>
      </p:pic>
      <p:pic>
        <p:nvPicPr>
          <p:cNvPr id="262" name="Picture 5" descr=""/>
          <p:cNvPicPr/>
          <p:nvPr/>
        </p:nvPicPr>
        <p:blipFill>
          <a:blip r:embed="rId2"/>
          <a:stretch/>
        </p:blipFill>
        <p:spPr>
          <a:xfrm>
            <a:off x="1600200" y="3886200"/>
            <a:ext cx="4723920" cy="2819160"/>
          </a:xfrm>
          <a:prstGeom prst="rect">
            <a:avLst/>
          </a:prstGeom>
          <a:ln w="0">
            <a:noFill/>
          </a:ln>
        </p:spPr>
      </p:pic>
      <p:pic>
        <p:nvPicPr>
          <p:cNvPr id="263" name="Picture 6" descr=""/>
          <p:cNvPicPr/>
          <p:nvPr/>
        </p:nvPicPr>
        <p:blipFill>
          <a:blip r:embed="rId3"/>
          <a:stretch/>
        </p:blipFill>
        <p:spPr>
          <a:xfrm>
            <a:off x="304920" y="76320"/>
            <a:ext cx="3733560" cy="9140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45E2C82-84A9-4D59-8E3D-E684310F2E04}" type="slidenum">
              <a:t>51</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4" name="Content Placeholder 1" descr=""/>
          <p:cNvPicPr/>
          <p:nvPr/>
        </p:nvPicPr>
        <p:blipFill>
          <a:blip r:embed="rId1"/>
          <a:stretch/>
        </p:blipFill>
        <p:spPr>
          <a:xfrm>
            <a:off x="152280" y="1029240"/>
            <a:ext cx="8838720" cy="5371200"/>
          </a:xfrm>
          <a:prstGeom prst="rect">
            <a:avLst/>
          </a:prstGeom>
          <a:ln w="0">
            <a:noFill/>
          </a:ln>
        </p:spPr>
      </p:pic>
      <p:pic>
        <p:nvPicPr>
          <p:cNvPr id="265" name="Picture 5" descr=""/>
          <p:cNvPicPr/>
          <p:nvPr/>
        </p:nvPicPr>
        <p:blipFill>
          <a:blip r:embed="rId2"/>
          <a:stretch/>
        </p:blipFill>
        <p:spPr>
          <a:xfrm>
            <a:off x="304920" y="76320"/>
            <a:ext cx="3733560" cy="9140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4657347-18ED-4CF6-993C-C88F16095A9C}" type="slidenum">
              <a:t>52</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6" name="Content Placeholder 1" descr=""/>
          <p:cNvPicPr/>
          <p:nvPr/>
        </p:nvPicPr>
        <p:blipFill>
          <a:blip r:embed="rId1"/>
          <a:stretch/>
        </p:blipFill>
        <p:spPr>
          <a:xfrm>
            <a:off x="76320" y="990720"/>
            <a:ext cx="8992800" cy="5333760"/>
          </a:xfrm>
          <a:prstGeom prst="rect">
            <a:avLst/>
          </a:prstGeom>
          <a:ln w="0">
            <a:noFill/>
          </a:ln>
        </p:spPr>
      </p:pic>
      <p:pic>
        <p:nvPicPr>
          <p:cNvPr id="267" name="Picture 5" descr=""/>
          <p:cNvPicPr/>
          <p:nvPr/>
        </p:nvPicPr>
        <p:blipFill>
          <a:blip r:embed="rId2"/>
          <a:stretch/>
        </p:blipFill>
        <p:spPr>
          <a:xfrm>
            <a:off x="304920" y="76320"/>
            <a:ext cx="3733560" cy="9140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417A2879-8560-47ED-8891-2717AE1E089B}" type="slidenum">
              <a:t>53</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8" name="Content Placeholder 1" descr=""/>
          <p:cNvPicPr/>
          <p:nvPr/>
        </p:nvPicPr>
        <p:blipFill>
          <a:blip r:embed="rId1"/>
          <a:stretch/>
        </p:blipFill>
        <p:spPr>
          <a:xfrm>
            <a:off x="228600" y="1143000"/>
            <a:ext cx="7848360" cy="2361960"/>
          </a:xfrm>
          <a:prstGeom prst="rect">
            <a:avLst/>
          </a:prstGeom>
          <a:ln w="0">
            <a:noFill/>
          </a:ln>
        </p:spPr>
      </p:pic>
      <p:pic>
        <p:nvPicPr>
          <p:cNvPr id="269" name="Picture 5" descr=""/>
          <p:cNvPicPr/>
          <p:nvPr/>
        </p:nvPicPr>
        <p:blipFill>
          <a:blip r:embed="rId2"/>
          <a:stretch/>
        </p:blipFill>
        <p:spPr>
          <a:xfrm>
            <a:off x="228600" y="3624480"/>
            <a:ext cx="5590800" cy="3200040"/>
          </a:xfrm>
          <a:prstGeom prst="rect">
            <a:avLst/>
          </a:prstGeom>
          <a:ln w="0">
            <a:noFill/>
          </a:ln>
        </p:spPr>
      </p:pic>
      <p:pic>
        <p:nvPicPr>
          <p:cNvPr id="270" name="Picture 7" descr=""/>
          <p:cNvPicPr/>
          <p:nvPr/>
        </p:nvPicPr>
        <p:blipFill>
          <a:blip r:embed="rId3"/>
          <a:stretch/>
        </p:blipFill>
        <p:spPr>
          <a:xfrm>
            <a:off x="304920" y="76320"/>
            <a:ext cx="3733560" cy="9140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32905BAE-907D-486B-990C-535F74507AC3}" type="slidenum">
              <a:t>54</a:t>
            </a:fld>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p:nvPr>
        </p:nvSpPr>
        <p:spPr>
          <a:xfrm>
            <a:off x="0" y="76320"/>
            <a:ext cx="9143640" cy="6781320"/>
          </a:xfrm>
          <a:prstGeom prst="rect">
            <a:avLst/>
          </a:prstGeom>
          <a:noFill/>
          <a:ln w="0">
            <a:noFill/>
          </a:ln>
        </p:spPr>
        <p:txBody>
          <a:bodyPr anchor="t">
            <a:noAutofit/>
          </a:bodyPr>
          <a:p>
            <a:pPr indent="0">
              <a:lnSpc>
                <a:spcPct val="100000"/>
              </a:lnSpc>
              <a:spcBef>
                <a:spcPts val="641"/>
              </a:spcBef>
              <a:buNone/>
              <a:tabLst>
                <a:tab algn="l" pos="0"/>
              </a:tabLst>
            </a:pPr>
            <a:r>
              <a:rPr b="1" lang="en-US" sz="3200" spc="-1" strike="noStrike">
                <a:solidFill>
                  <a:srgbClr val="ff0000"/>
                </a:solidFill>
                <a:latin typeface="Bookman Old Style"/>
              </a:rPr>
              <a:t>Do this questions:</a:t>
            </a: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pic>
        <p:nvPicPr>
          <p:cNvPr id="272" name="Picture 2" descr=""/>
          <p:cNvPicPr/>
          <p:nvPr/>
        </p:nvPicPr>
        <p:blipFill>
          <a:blip r:embed="rId1"/>
          <a:stretch/>
        </p:blipFill>
        <p:spPr>
          <a:xfrm>
            <a:off x="657360" y="914400"/>
            <a:ext cx="7724520" cy="685440"/>
          </a:xfrm>
          <a:prstGeom prst="rect">
            <a:avLst/>
          </a:prstGeom>
          <a:ln w="0">
            <a:noFill/>
          </a:ln>
        </p:spPr>
      </p:pic>
      <p:pic>
        <p:nvPicPr>
          <p:cNvPr id="273" name="Picture 2" descr=""/>
          <p:cNvPicPr/>
          <p:nvPr/>
        </p:nvPicPr>
        <p:blipFill>
          <a:blip r:embed="rId2"/>
          <a:stretch/>
        </p:blipFill>
        <p:spPr>
          <a:xfrm>
            <a:off x="733320" y="2905200"/>
            <a:ext cx="7724520" cy="752040"/>
          </a:xfrm>
          <a:prstGeom prst="rect">
            <a:avLst/>
          </a:prstGeom>
          <a:ln w="0">
            <a:noFill/>
          </a:ln>
        </p:spPr>
      </p:pic>
      <p:pic>
        <p:nvPicPr>
          <p:cNvPr id="274" name="Picture 2" descr=""/>
          <p:cNvPicPr/>
          <p:nvPr/>
        </p:nvPicPr>
        <p:blipFill>
          <a:blip r:embed="rId3"/>
          <a:stretch/>
        </p:blipFill>
        <p:spPr>
          <a:xfrm>
            <a:off x="762120" y="4648320"/>
            <a:ext cx="7724520" cy="685440"/>
          </a:xfrm>
          <a:prstGeom prst="rect">
            <a:avLst/>
          </a:prstGeom>
          <a:ln w="0">
            <a:noFill/>
          </a:ln>
        </p:spPr>
      </p:pic>
      <p:pic>
        <p:nvPicPr>
          <p:cNvPr id="275" name="Picture 1" descr=""/>
          <p:cNvPicPr/>
          <p:nvPr/>
        </p:nvPicPr>
        <p:blipFill>
          <a:blip r:embed="rId4"/>
          <a:stretch/>
        </p:blipFill>
        <p:spPr>
          <a:xfrm>
            <a:off x="2090520" y="1419840"/>
            <a:ext cx="5028840" cy="559800"/>
          </a:xfrm>
          <a:prstGeom prst="rect">
            <a:avLst/>
          </a:prstGeom>
          <a:ln w="0">
            <a:noFill/>
          </a:ln>
        </p:spPr>
      </p:pic>
      <p:pic>
        <p:nvPicPr>
          <p:cNvPr id="276" name="Picture 7" descr=""/>
          <p:cNvPicPr/>
          <p:nvPr/>
        </p:nvPicPr>
        <p:blipFill>
          <a:blip r:embed="rId5"/>
          <a:stretch/>
        </p:blipFill>
        <p:spPr>
          <a:xfrm>
            <a:off x="2090520" y="1969560"/>
            <a:ext cx="4614840" cy="603000"/>
          </a:xfrm>
          <a:prstGeom prst="rect">
            <a:avLst/>
          </a:prstGeom>
          <a:ln w="0">
            <a:noFill/>
          </a:ln>
        </p:spPr>
      </p:pic>
      <p:sp>
        <p:nvSpPr>
          <p:cNvPr id="277" name="TextBox 8"/>
          <p:cNvSpPr/>
          <p:nvPr/>
        </p:nvSpPr>
        <p:spPr>
          <a:xfrm>
            <a:off x="685800" y="2086560"/>
            <a:ext cx="152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In-order</a:t>
            </a:r>
            <a:endParaRPr b="0" lang="en-US" sz="1800" spc="-1" strike="noStrike">
              <a:solidFill>
                <a:srgbClr val="000000"/>
              </a:solidFill>
              <a:latin typeface="FreeSans"/>
            </a:endParaRPr>
          </a:p>
        </p:txBody>
      </p:sp>
      <p:sp>
        <p:nvSpPr>
          <p:cNvPr id="278" name="TextBox 10"/>
          <p:cNvSpPr/>
          <p:nvPr/>
        </p:nvSpPr>
        <p:spPr>
          <a:xfrm>
            <a:off x="648360" y="1532520"/>
            <a:ext cx="152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Pre-order</a:t>
            </a:r>
            <a:endParaRPr b="0" lang="en-US" sz="1800" spc="-1" strike="noStrike">
              <a:solidFill>
                <a:srgbClr val="000000"/>
              </a:solidFill>
              <a:latin typeface="FreeSans"/>
            </a:endParaRPr>
          </a:p>
        </p:txBody>
      </p:sp>
      <p:pic>
        <p:nvPicPr>
          <p:cNvPr id="279" name="Picture 11" descr=""/>
          <p:cNvPicPr/>
          <p:nvPr/>
        </p:nvPicPr>
        <p:blipFill>
          <a:blip r:embed="rId6"/>
          <a:stretch/>
        </p:blipFill>
        <p:spPr>
          <a:xfrm>
            <a:off x="838080" y="3508560"/>
            <a:ext cx="4924080" cy="461880"/>
          </a:xfrm>
          <a:prstGeom prst="rect">
            <a:avLst/>
          </a:prstGeom>
          <a:ln w="0">
            <a:noFill/>
          </a:ln>
        </p:spPr>
      </p:pic>
      <p:pic>
        <p:nvPicPr>
          <p:cNvPr id="280" name="Picture 12" descr=""/>
          <p:cNvPicPr/>
          <p:nvPr/>
        </p:nvPicPr>
        <p:blipFill>
          <a:blip r:embed="rId7"/>
          <a:stretch/>
        </p:blipFill>
        <p:spPr>
          <a:xfrm>
            <a:off x="838080" y="3970800"/>
            <a:ext cx="5009760" cy="448560"/>
          </a:xfrm>
          <a:prstGeom prst="rect">
            <a:avLst/>
          </a:prstGeom>
          <a:ln w="0">
            <a:noFill/>
          </a:ln>
        </p:spPr>
      </p:pic>
      <p:pic>
        <p:nvPicPr>
          <p:cNvPr id="281" name="Picture 13" descr=""/>
          <p:cNvPicPr/>
          <p:nvPr/>
        </p:nvPicPr>
        <p:blipFill>
          <a:blip r:embed="rId8"/>
          <a:stretch/>
        </p:blipFill>
        <p:spPr>
          <a:xfrm>
            <a:off x="857160" y="5200560"/>
            <a:ext cx="3028680" cy="666360"/>
          </a:xfrm>
          <a:prstGeom prst="rect">
            <a:avLst/>
          </a:prstGeom>
          <a:ln w="0">
            <a:noFill/>
          </a:ln>
        </p:spPr>
      </p:pic>
      <p:pic>
        <p:nvPicPr>
          <p:cNvPr id="282" name="Picture 14" descr=""/>
          <p:cNvPicPr/>
          <p:nvPr/>
        </p:nvPicPr>
        <p:blipFill>
          <a:blip r:embed="rId9"/>
          <a:stretch/>
        </p:blipFill>
        <p:spPr>
          <a:xfrm>
            <a:off x="838080" y="5775480"/>
            <a:ext cx="3189960" cy="752040"/>
          </a:xfrm>
          <a:prstGeom prst="rect">
            <a:avLst/>
          </a:prstGeom>
          <a:ln w="0">
            <a:noFill/>
          </a:ln>
        </p:spPr>
      </p:pic>
      <p:sp>
        <p:nvSpPr>
          <p:cNvPr id="283" name="Right Arrow 15"/>
          <p:cNvSpPr/>
          <p:nvPr/>
        </p:nvSpPr>
        <p:spPr>
          <a:xfrm>
            <a:off x="152280" y="1005120"/>
            <a:ext cx="495360" cy="44244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84" name="Right Arrow 17"/>
          <p:cNvSpPr/>
          <p:nvPr/>
        </p:nvSpPr>
        <p:spPr>
          <a:xfrm>
            <a:off x="228600" y="3048120"/>
            <a:ext cx="495360" cy="44244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285" name="Right Arrow 18"/>
          <p:cNvSpPr/>
          <p:nvPr/>
        </p:nvSpPr>
        <p:spPr>
          <a:xfrm>
            <a:off x="228600" y="4739040"/>
            <a:ext cx="495360" cy="44244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C32CA366-2856-4DD8-BCC1-8E53D20CEA17}" type="slidenum">
              <a:t>55</a:t>
            </a:fld>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Content Placeholder 1" descr=""/>
          <p:cNvPicPr/>
          <p:nvPr/>
        </p:nvPicPr>
        <p:blipFill>
          <a:blip r:embed="rId1"/>
          <a:stretch/>
        </p:blipFill>
        <p:spPr>
          <a:xfrm>
            <a:off x="685800" y="152280"/>
            <a:ext cx="8245440" cy="685440"/>
          </a:xfrm>
          <a:prstGeom prst="rect">
            <a:avLst/>
          </a:prstGeom>
          <a:ln w="0">
            <a:noFill/>
          </a:ln>
        </p:spPr>
      </p:pic>
      <p:pic>
        <p:nvPicPr>
          <p:cNvPr id="287" name="Picture 5" descr=""/>
          <p:cNvPicPr/>
          <p:nvPr/>
        </p:nvPicPr>
        <p:blipFill>
          <a:blip r:embed="rId2"/>
          <a:stretch/>
        </p:blipFill>
        <p:spPr>
          <a:xfrm>
            <a:off x="1981080" y="990720"/>
            <a:ext cx="4614840" cy="603000"/>
          </a:xfrm>
          <a:prstGeom prst="rect">
            <a:avLst/>
          </a:prstGeom>
          <a:ln w="0">
            <a:noFill/>
          </a:ln>
        </p:spPr>
      </p:pic>
      <p:sp>
        <p:nvSpPr>
          <p:cNvPr id="288" name="TextBox 6"/>
          <p:cNvSpPr/>
          <p:nvPr/>
        </p:nvSpPr>
        <p:spPr>
          <a:xfrm>
            <a:off x="506160" y="1078560"/>
            <a:ext cx="152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In-order</a:t>
            </a:r>
            <a:endParaRPr b="0" lang="en-US" sz="1800" spc="-1" strike="noStrike">
              <a:solidFill>
                <a:srgbClr val="000000"/>
              </a:solidFill>
              <a:latin typeface="FreeSans"/>
            </a:endParaRPr>
          </a:p>
        </p:txBody>
      </p:sp>
      <p:pic>
        <p:nvPicPr>
          <p:cNvPr id="289" name="Picture 7" descr=""/>
          <p:cNvPicPr/>
          <p:nvPr/>
        </p:nvPicPr>
        <p:blipFill>
          <a:blip r:embed="rId3"/>
          <a:stretch/>
        </p:blipFill>
        <p:spPr>
          <a:xfrm>
            <a:off x="2030040" y="1523880"/>
            <a:ext cx="4370400" cy="685440"/>
          </a:xfrm>
          <a:prstGeom prst="rect">
            <a:avLst/>
          </a:prstGeom>
          <a:ln w="0">
            <a:noFill/>
          </a:ln>
        </p:spPr>
      </p:pic>
      <p:sp>
        <p:nvSpPr>
          <p:cNvPr id="290" name="TextBox 8"/>
          <p:cNvSpPr/>
          <p:nvPr/>
        </p:nvSpPr>
        <p:spPr>
          <a:xfrm>
            <a:off x="533520" y="1600200"/>
            <a:ext cx="1523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rPr>
              <a:t>Post-order</a:t>
            </a:r>
            <a:endParaRPr b="0" lang="en-US" sz="1800" spc="-1" strike="noStrike">
              <a:solidFill>
                <a:srgbClr val="000000"/>
              </a:solidFill>
              <a:latin typeface="FreeSans"/>
            </a:endParaRPr>
          </a:p>
        </p:txBody>
      </p:sp>
      <p:sp>
        <p:nvSpPr>
          <p:cNvPr id="291" name="Right Arrow 9"/>
          <p:cNvSpPr/>
          <p:nvPr/>
        </p:nvSpPr>
        <p:spPr>
          <a:xfrm>
            <a:off x="152280" y="304920"/>
            <a:ext cx="495360" cy="44244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292" name="Content Placeholder 1" descr=""/>
          <p:cNvPicPr/>
          <p:nvPr/>
        </p:nvPicPr>
        <p:blipFill>
          <a:blip r:embed="rId4"/>
          <a:stretch/>
        </p:blipFill>
        <p:spPr>
          <a:xfrm>
            <a:off x="745920" y="2438280"/>
            <a:ext cx="8245440" cy="685440"/>
          </a:xfrm>
          <a:prstGeom prst="rect">
            <a:avLst/>
          </a:prstGeom>
          <a:ln w="0">
            <a:noFill/>
          </a:ln>
        </p:spPr>
      </p:pic>
      <p:sp>
        <p:nvSpPr>
          <p:cNvPr id="293" name="Right Arrow 11"/>
          <p:cNvSpPr/>
          <p:nvPr/>
        </p:nvSpPr>
        <p:spPr>
          <a:xfrm>
            <a:off x="228600" y="2605320"/>
            <a:ext cx="495360" cy="44244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294" name="Content Placeholder 1" descr=""/>
          <p:cNvPicPr/>
          <p:nvPr/>
        </p:nvPicPr>
        <p:blipFill>
          <a:blip r:embed="rId5"/>
          <a:stretch/>
        </p:blipFill>
        <p:spPr>
          <a:xfrm>
            <a:off x="685800" y="4267080"/>
            <a:ext cx="8245440" cy="685440"/>
          </a:xfrm>
          <a:prstGeom prst="rect">
            <a:avLst/>
          </a:prstGeom>
          <a:ln w="0">
            <a:noFill/>
          </a:ln>
        </p:spPr>
      </p:pic>
      <p:sp>
        <p:nvSpPr>
          <p:cNvPr id="295" name="Right Arrow 13"/>
          <p:cNvSpPr/>
          <p:nvPr/>
        </p:nvSpPr>
        <p:spPr>
          <a:xfrm>
            <a:off x="228600" y="4434120"/>
            <a:ext cx="495360" cy="44244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pic>
        <p:nvPicPr>
          <p:cNvPr id="296" name="Picture 14" descr=""/>
          <p:cNvPicPr/>
          <p:nvPr/>
        </p:nvPicPr>
        <p:blipFill>
          <a:blip r:embed="rId6"/>
          <a:stretch/>
        </p:blipFill>
        <p:spPr>
          <a:xfrm>
            <a:off x="914400" y="3124080"/>
            <a:ext cx="5009760" cy="448560"/>
          </a:xfrm>
          <a:prstGeom prst="rect">
            <a:avLst/>
          </a:prstGeom>
          <a:ln w="0">
            <a:noFill/>
          </a:ln>
        </p:spPr>
      </p:pic>
      <p:pic>
        <p:nvPicPr>
          <p:cNvPr id="297" name="Picture 15" descr=""/>
          <p:cNvPicPr/>
          <p:nvPr/>
        </p:nvPicPr>
        <p:blipFill>
          <a:blip r:embed="rId7"/>
          <a:stretch/>
        </p:blipFill>
        <p:spPr>
          <a:xfrm>
            <a:off x="944280" y="3581280"/>
            <a:ext cx="4846320" cy="533160"/>
          </a:xfrm>
          <a:prstGeom prst="rect">
            <a:avLst/>
          </a:prstGeom>
          <a:ln w="0">
            <a:noFill/>
          </a:ln>
        </p:spPr>
      </p:pic>
      <p:pic>
        <p:nvPicPr>
          <p:cNvPr id="298" name="Picture 16" descr=""/>
          <p:cNvPicPr/>
          <p:nvPr/>
        </p:nvPicPr>
        <p:blipFill>
          <a:blip r:embed="rId8"/>
          <a:stretch/>
        </p:blipFill>
        <p:spPr>
          <a:xfrm>
            <a:off x="914400" y="4876920"/>
            <a:ext cx="3189960" cy="752040"/>
          </a:xfrm>
          <a:prstGeom prst="rect">
            <a:avLst/>
          </a:prstGeom>
          <a:ln w="0">
            <a:noFill/>
          </a:ln>
        </p:spPr>
      </p:pic>
      <p:pic>
        <p:nvPicPr>
          <p:cNvPr id="299" name="Picture 17" descr=""/>
          <p:cNvPicPr/>
          <p:nvPr/>
        </p:nvPicPr>
        <p:blipFill>
          <a:blip r:embed="rId9"/>
          <a:stretch/>
        </p:blipFill>
        <p:spPr>
          <a:xfrm>
            <a:off x="990720" y="5638680"/>
            <a:ext cx="2876400" cy="58068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63494E4B-9D57-45DC-A02E-2B2AFE631693}" type="slidenum">
              <a:t>56</a:t>
            </a:fld>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0" name="Content Placeholder 5" descr=""/>
          <p:cNvPicPr/>
          <p:nvPr/>
        </p:nvPicPr>
        <p:blipFill>
          <a:blip r:embed="rId1"/>
          <a:stretch/>
        </p:blipFill>
        <p:spPr>
          <a:xfrm>
            <a:off x="0" y="304920"/>
            <a:ext cx="9143640" cy="54097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420BF62-BCCA-47D0-BEBA-67F1E92A0B2A}" type="slidenum">
              <a:t>57</a:t>
            </a:fld>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p:nvPr>
        </p:nvSpPr>
        <p:spPr>
          <a:xfrm>
            <a:off x="0" y="0"/>
            <a:ext cx="914364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0" lang="en-US" sz="2400" spc="-1" strike="noStrike">
                <a:solidFill>
                  <a:srgbClr val="000000"/>
                </a:solidFill>
                <a:latin typeface="Bookman Old Style"/>
              </a:rPr>
              <a:t>A binary search tree should satisfies the following condition:</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All the node in left sub tree of a node ‘N’ are less than the content of N.</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All the node in right sub tree of a node ‘N’ are greater than or equal to the content of N.</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Both the left and right sub tree of the node must be binary search tree.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302" name="Picture 5" descr=""/>
          <p:cNvPicPr/>
          <p:nvPr/>
        </p:nvPicPr>
        <p:blipFill>
          <a:blip r:embed="rId1"/>
          <a:stretch/>
        </p:blipFill>
        <p:spPr>
          <a:xfrm>
            <a:off x="0" y="152280"/>
            <a:ext cx="9143640" cy="186984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ED611777-5763-4B1F-8EAB-B5622BBF0E66}" type="slidenum">
              <a:t>58</a:t>
            </a:fld>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p:nvPr>
        </p:nvSpPr>
        <p:spPr>
          <a:xfrm>
            <a:off x="76320" y="76320"/>
            <a:ext cx="8991360" cy="6781320"/>
          </a:xfrm>
          <a:prstGeom prst="rect">
            <a:avLst/>
          </a:prstGeom>
          <a:noFill/>
          <a:ln w="0">
            <a:noFill/>
          </a:ln>
        </p:spPr>
        <p:txBody>
          <a:bodyPr anchor="t">
            <a:normAutofit/>
          </a:bodyPr>
          <a:p>
            <a:pPr indent="0">
              <a:lnSpc>
                <a:spcPct val="100000"/>
              </a:lnSpc>
              <a:spcBef>
                <a:spcPts val="561"/>
              </a:spcBef>
              <a:buNone/>
              <a:tabLst>
                <a:tab algn="l" pos="0"/>
              </a:tabLst>
            </a:pPr>
            <a:r>
              <a:rPr b="1" lang="en-US" sz="2800" spc="-1" strike="noStrike">
                <a:solidFill>
                  <a:srgbClr val="ff0000"/>
                </a:solidFill>
                <a:latin typeface="Bookman Old Style"/>
              </a:rPr>
              <a:t>Example:</a:t>
            </a: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a:p>
            <a:pPr indent="0">
              <a:lnSpc>
                <a:spcPct val="100000"/>
              </a:lnSpc>
              <a:spcBef>
                <a:spcPts val="561"/>
              </a:spcBef>
              <a:buNone/>
              <a:tabLst>
                <a:tab algn="l" pos="0"/>
              </a:tabLst>
            </a:pPr>
            <a:endParaRPr b="0" lang="en-US" sz="2800" spc="-1" strike="noStrike">
              <a:solidFill>
                <a:srgbClr val="000000"/>
              </a:solidFill>
              <a:latin typeface="Calibri"/>
            </a:endParaRPr>
          </a:p>
        </p:txBody>
      </p:sp>
      <p:pic>
        <p:nvPicPr>
          <p:cNvPr id="304" name="Picture 5" descr=""/>
          <p:cNvPicPr/>
          <p:nvPr/>
        </p:nvPicPr>
        <p:blipFill>
          <a:blip r:embed="rId1"/>
          <a:stretch/>
        </p:blipFill>
        <p:spPr>
          <a:xfrm>
            <a:off x="152280" y="914400"/>
            <a:ext cx="7467120" cy="537696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B5FEEB79-F8C1-4C33-84BE-819A2532753E}" type="slidenum">
              <a:t>59</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2" name="Content Placeholder 1" descr=""/>
          <p:cNvPicPr/>
          <p:nvPr/>
        </p:nvPicPr>
        <p:blipFill>
          <a:blip r:embed="rId1"/>
          <a:stretch/>
        </p:blipFill>
        <p:spPr>
          <a:xfrm>
            <a:off x="76320" y="533520"/>
            <a:ext cx="8891280" cy="499068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45851A50-3252-417C-B10E-4844B8EAB7A8}" type="slidenum">
              <a:t>6</a:t>
            </a:fld>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5" name="Content Placeholder 5" descr=""/>
          <p:cNvPicPr/>
          <p:nvPr/>
        </p:nvPicPr>
        <p:blipFill>
          <a:blip r:embed="rId1"/>
          <a:stretch/>
        </p:blipFill>
        <p:spPr>
          <a:xfrm>
            <a:off x="33120" y="152280"/>
            <a:ext cx="9143640" cy="1102680"/>
          </a:xfrm>
          <a:prstGeom prst="rect">
            <a:avLst/>
          </a:prstGeom>
          <a:ln w="0">
            <a:noFill/>
          </a:ln>
        </p:spPr>
      </p:pic>
      <p:pic>
        <p:nvPicPr>
          <p:cNvPr id="306" name="Picture 6" descr=""/>
          <p:cNvPicPr/>
          <p:nvPr/>
        </p:nvPicPr>
        <p:blipFill>
          <a:blip r:embed="rId2"/>
          <a:stretch/>
        </p:blipFill>
        <p:spPr>
          <a:xfrm>
            <a:off x="228600" y="1523880"/>
            <a:ext cx="7391160" cy="4743360"/>
          </a:xfrm>
          <a:prstGeom prst="rect">
            <a:avLst/>
          </a:prstGeom>
          <a:ln w="0">
            <a:noFill/>
          </a:ln>
        </p:spPr>
      </p:pic>
      <p:sp>
        <p:nvSpPr>
          <p:cNvPr id="307" name="TextBox 7"/>
          <p:cNvSpPr/>
          <p:nvPr/>
        </p:nvSpPr>
        <p:spPr>
          <a:xfrm>
            <a:off x="304920" y="6273360"/>
            <a:ext cx="4114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Bookman Old Style"/>
              </a:rPr>
              <a:t>Fig: Binary Search Tree</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4DF8972-83D8-45B7-B02D-5D8C893E45DB}" type="slidenum">
              <a:t>60</a:t>
            </a:fld>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8" name="Content Placeholder 1" descr=""/>
          <p:cNvPicPr/>
          <p:nvPr/>
        </p:nvPicPr>
        <p:blipFill>
          <a:blip r:embed="rId1"/>
          <a:stretch/>
        </p:blipFill>
        <p:spPr>
          <a:xfrm>
            <a:off x="152280" y="685800"/>
            <a:ext cx="8866440" cy="42667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FF32A52-CB33-4566-AEDD-F619934FB9DA}" type="slidenum">
              <a:t>61</a:t>
            </a:fld>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9" name="Content Placeholder 6" descr=""/>
          <p:cNvPicPr/>
          <p:nvPr/>
        </p:nvPicPr>
        <p:blipFill>
          <a:blip r:embed="rId1"/>
          <a:stretch/>
        </p:blipFill>
        <p:spPr>
          <a:xfrm>
            <a:off x="76320" y="457200"/>
            <a:ext cx="8961840" cy="57146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852EB57-4352-47AD-8342-7AF2D216E9D8}" type="slidenum">
              <a:t>62</a:t>
            </a:fld>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10" name="Content Placeholder 1" descr=""/>
          <p:cNvPicPr/>
          <p:nvPr/>
        </p:nvPicPr>
        <p:blipFill>
          <a:blip r:embed="rId1"/>
          <a:stretch/>
        </p:blipFill>
        <p:spPr>
          <a:xfrm>
            <a:off x="0" y="708840"/>
            <a:ext cx="9143640" cy="54399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614ECBCD-80BB-4C65-8C96-BDFC68A55855}" type="slidenum">
              <a:t>63</a:t>
            </a:fld>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p:nvPr>
        </p:nvSpPr>
        <p:spPr>
          <a:xfrm>
            <a:off x="0" y="0"/>
            <a:ext cx="9143640" cy="6857640"/>
          </a:xfrm>
          <a:prstGeom prst="rect">
            <a:avLst/>
          </a:prstGeom>
          <a:noFill/>
          <a:ln w="0">
            <a:noFill/>
          </a:ln>
        </p:spPr>
        <p:txBody>
          <a:bodyPr anchor="t">
            <a:no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Question 1: </a:t>
            </a:r>
            <a:r>
              <a:rPr b="0" lang="en-US" sz="2400" spc="-1" strike="noStrike">
                <a:solidFill>
                  <a:srgbClr val="000000"/>
                </a:solidFill>
                <a:latin typeface="Bookman Old Style"/>
              </a:rPr>
              <a:t>Construct a Binary Search Tree by inserting the following sequence of numbers…</a:t>
            </a:r>
            <a:endParaRPr b="0" lang="en-US" sz="24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pic>
        <p:nvPicPr>
          <p:cNvPr id="312" name="Picture 1" descr=""/>
          <p:cNvPicPr/>
          <p:nvPr/>
        </p:nvPicPr>
        <p:blipFill>
          <a:blip r:embed="rId1"/>
          <a:stretch/>
        </p:blipFill>
        <p:spPr>
          <a:xfrm>
            <a:off x="152280" y="1390680"/>
            <a:ext cx="5571720" cy="590040"/>
          </a:xfrm>
          <a:prstGeom prst="rect">
            <a:avLst/>
          </a:prstGeom>
          <a:ln w="0">
            <a:noFill/>
          </a:ln>
        </p:spPr>
      </p:pic>
      <p:pic>
        <p:nvPicPr>
          <p:cNvPr id="313" name="Picture 5" descr=""/>
          <p:cNvPicPr/>
          <p:nvPr/>
        </p:nvPicPr>
        <p:blipFill>
          <a:blip r:embed="rId2"/>
          <a:stretch/>
        </p:blipFill>
        <p:spPr>
          <a:xfrm>
            <a:off x="152280" y="2226960"/>
            <a:ext cx="8169480" cy="515880"/>
          </a:xfrm>
          <a:prstGeom prst="rect">
            <a:avLst/>
          </a:prstGeom>
          <a:ln w="0">
            <a:noFill/>
          </a:ln>
        </p:spPr>
      </p:pic>
      <p:pic>
        <p:nvPicPr>
          <p:cNvPr id="314" name="Picture 6" descr=""/>
          <p:cNvPicPr/>
          <p:nvPr/>
        </p:nvPicPr>
        <p:blipFill>
          <a:blip r:embed="rId3"/>
          <a:stretch/>
        </p:blipFill>
        <p:spPr>
          <a:xfrm>
            <a:off x="152280" y="3666960"/>
            <a:ext cx="2190240" cy="1971360"/>
          </a:xfrm>
          <a:prstGeom prst="rect">
            <a:avLst/>
          </a:prstGeom>
          <a:ln w="0">
            <a:noFill/>
          </a:ln>
        </p:spPr>
      </p:pic>
      <p:pic>
        <p:nvPicPr>
          <p:cNvPr id="315" name="Picture 7" descr=""/>
          <p:cNvPicPr/>
          <p:nvPr/>
        </p:nvPicPr>
        <p:blipFill>
          <a:blip r:embed="rId4"/>
          <a:stretch/>
        </p:blipFill>
        <p:spPr>
          <a:xfrm>
            <a:off x="2590920" y="3800520"/>
            <a:ext cx="2457000" cy="2523600"/>
          </a:xfrm>
          <a:prstGeom prst="rect">
            <a:avLst/>
          </a:prstGeom>
          <a:ln w="0">
            <a:noFill/>
          </a:ln>
        </p:spPr>
      </p:pic>
      <p:pic>
        <p:nvPicPr>
          <p:cNvPr id="316" name="Picture 8" descr=""/>
          <p:cNvPicPr/>
          <p:nvPr/>
        </p:nvPicPr>
        <p:blipFill>
          <a:blip r:embed="rId5"/>
          <a:stretch/>
        </p:blipFill>
        <p:spPr>
          <a:xfrm>
            <a:off x="5943600" y="3857760"/>
            <a:ext cx="2580840" cy="2542680"/>
          </a:xfrm>
          <a:prstGeom prst="rect">
            <a:avLst/>
          </a:prstGeom>
          <a:ln w="0">
            <a:noFill/>
          </a:ln>
        </p:spPr>
      </p:pic>
      <p:sp>
        <p:nvSpPr>
          <p:cNvPr id="317" name="TextBox 12"/>
          <p:cNvSpPr/>
          <p:nvPr/>
        </p:nvSpPr>
        <p:spPr>
          <a:xfrm>
            <a:off x="304920" y="311976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Step:1</a:t>
            </a:r>
            <a:endParaRPr b="0" lang="en-US" sz="2400" spc="-1" strike="noStrike">
              <a:solidFill>
                <a:srgbClr val="000000"/>
              </a:solidFill>
              <a:latin typeface="FreeSans"/>
            </a:endParaRPr>
          </a:p>
        </p:txBody>
      </p:sp>
      <p:sp>
        <p:nvSpPr>
          <p:cNvPr id="318" name="TextBox 13"/>
          <p:cNvSpPr/>
          <p:nvPr/>
        </p:nvSpPr>
        <p:spPr>
          <a:xfrm>
            <a:off x="2895480" y="312408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Step:2</a:t>
            </a:r>
            <a:endParaRPr b="0" lang="en-US" sz="2400" spc="-1" strike="noStrike">
              <a:solidFill>
                <a:srgbClr val="000000"/>
              </a:solidFill>
              <a:latin typeface="FreeSans"/>
            </a:endParaRPr>
          </a:p>
        </p:txBody>
      </p:sp>
      <p:sp>
        <p:nvSpPr>
          <p:cNvPr id="319" name="TextBox 14"/>
          <p:cNvSpPr/>
          <p:nvPr/>
        </p:nvSpPr>
        <p:spPr>
          <a:xfrm>
            <a:off x="6248520" y="319536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Step:3</a:t>
            </a:r>
            <a:endParaRPr b="0" lang="en-US" sz="24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47FD9C6F-567C-419F-935D-E6D9B9174FEF}" type="slidenum">
              <a:t>64</a:t>
            </a:fld>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Box 7"/>
          <p:cNvSpPr/>
          <p:nvPr/>
        </p:nvSpPr>
        <p:spPr>
          <a:xfrm>
            <a:off x="5715000" y="89064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Step:5</a:t>
            </a:r>
            <a:endParaRPr b="0" lang="en-US" sz="2400" spc="-1" strike="noStrike">
              <a:solidFill>
                <a:srgbClr val="000000"/>
              </a:solidFill>
              <a:latin typeface="FreeSans"/>
            </a:endParaRPr>
          </a:p>
        </p:txBody>
      </p:sp>
      <p:pic>
        <p:nvPicPr>
          <p:cNvPr id="321" name="Picture 1" descr=""/>
          <p:cNvPicPr/>
          <p:nvPr/>
        </p:nvPicPr>
        <p:blipFill>
          <a:blip r:embed="rId1"/>
          <a:stretch/>
        </p:blipFill>
        <p:spPr>
          <a:xfrm>
            <a:off x="152280" y="1448640"/>
            <a:ext cx="3666600" cy="4113360"/>
          </a:xfrm>
          <a:prstGeom prst="rect">
            <a:avLst/>
          </a:prstGeom>
          <a:ln w="0">
            <a:noFill/>
          </a:ln>
        </p:spPr>
      </p:pic>
      <p:pic>
        <p:nvPicPr>
          <p:cNvPr id="322" name="Picture 8" descr=""/>
          <p:cNvPicPr/>
          <p:nvPr/>
        </p:nvPicPr>
        <p:blipFill>
          <a:blip r:embed="rId2"/>
          <a:stretch/>
        </p:blipFill>
        <p:spPr>
          <a:xfrm>
            <a:off x="4603680" y="1675800"/>
            <a:ext cx="3628800" cy="3638160"/>
          </a:xfrm>
          <a:prstGeom prst="rect">
            <a:avLst/>
          </a:prstGeom>
          <a:ln w="0">
            <a:noFill/>
          </a:ln>
        </p:spPr>
      </p:pic>
      <p:sp>
        <p:nvSpPr>
          <p:cNvPr id="323" name="TextBox 9"/>
          <p:cNvSpPr/>
          <p:nvPr/>
        </p:nvSpPr>
        <p:spPr>
          <a:xfrm>
            <a:off x="1371600" y="89064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Step:4</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C5668244-B327-4EFA-A040-C35A2D5231EE}" type="slidenum">
              <a:t>65</a:t>
            </a:fld>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4" name="Content Placeholder 1" descr=""/>
          <p:cNvPicPr/>
          <p:nvPr/>
        </p:nvPicPr>
        <p:blipFill>
          <a:blip r:embed="rId1"/>
          <a:stretch/>
        </p:blipFill>
        <p:spPr>
          <a:xfrm>
            <a:off x="228600" y="1295280"/>
            <a:ext cx="3781080" cy="3400200"/>
          </a:xfrm>
          <a:prstGeom prst="rect">
            <a:avLst/>
          </a:prstGeom>
          <a:ln w="0">
            <a:noFill/>
          </a:ln>
        </p:spPr>
      </p:pic>
      <p:pic>
        <p:nvPicPr>
          <p:cNvPr id="325" name="Picture 5" descr=""/>
          <p:cNvPicPr/>
          <p:nvPr/>
        </p:nvPicPr>
        <p:blipFill>
          <a:blip r:embed="rId2"/>
          <a:stretch/>
        </p:blipFill>
        <p:spPr>
          <a:xfrm>
            <a:off x="5029200" y="1358280"/>
            <a:ext cx="3685680" cy="4257360"/>
          </a:xfrm>
          <a:prstGeom prst="rect">
            <a:avLst/>
          </a:prstGeom>
          <a:ln w="0">
            <a:noFill/>
          </a:ln>
        </p:spPr>
      </p:pic>
      <p:sp>
        <p:nvSpPr>
          <p:cNvPr id="326" name="TextBox 6"/>
          <p:cNvSpPr/>
          <p:nvPr/>
        </p:nvSpPr>
        <p:spPr>
          <a:xfrm>
            <a:off x="1371600" y="65988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Step:6</a:t>
            </a:r>
            <a:endParaRPr b="0" lang="en-US" sz="2400" spc="-1" strike="noStrike">
              <a:solidFill>
                <a:srgbClr val="000000"/>
              </a:solidFill>
              <a:latin typeface="FreeSans"/>
            </a:endParaRPr>
          </a:p>
        </p:txBody>
      </p:sp>
      <p:sp>
        <p:nvSpPr>
          <p:cNvPr id="327" name="TextBox 7"/>
          <p:cNvSpPr/>
          <p:nvPr/>
        </p:nvSpPr>
        <p:spPr>
          <a:xfrm>
            <a:off x="6095880" y="65988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Step:7</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C372FB59-506D-4F2A-8E02-38914D8CC844}" type="slidenum">
              <a:t>66</a:t>
            </a:fld>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8" name="Content Placeholder 1" descr=""/>
          <p:cNvPicPr/>
          <p:nvPr/>
        </p:nvPicPr>
        <p:blipFill>
          <a:blip r:embed="rId1"/>
          <a:stretch/>
        </p:blipFill>
        <p:spPr>
          <a:xfrm>
            <a:off x="304920" y="1143000"/>
            <a:ext cx="3695400" cy="4485960"/>
          </a:xfrm>
          <a:prstGeom prst="rect">
            <a:avLst/>
          </a:prstGeom>
          <a:ln w="0">
            <a:noFill/>
          </a:ln>
        </p:spPr>
      </p:pic>
      <p:pic>
        <p:nvPicPr>
          <p:cNvPr id="329" name="Picture 5" descr=""/>
          <p:cNvPicPr/>
          <p:nvPr/>
        </p:nvPicPr>
        <p:blipFill>
          <a:blip r:embed="rId2"/>
          <a:stretch/>
        </p:blipFill>
        <p:spPr>
          <a:xfrm>
            <a:off x="5181480" y="1219320"/>
            <a:ext cx="3704760" cy="5038200"/>
          </a:xfrm>
          <a:prstGeom prst="rect">
            <a:avLst/>
          </a:prstGeom>
          <a:ln w="0">
            <a:noFill/>
          </a:ln>
        </p:spPr>
      </p:pic>
      <p:sp>
        <p:nvSpPr>
          <p:cNvPr id="330" name="TextBox 6"/>
          <p:cNvSpPr/>
          <p:nvPr/>
        </p:nvSpPr>
        <p:spPr>
          <a:xfrm>
            <a:off x="1447920" y="69156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Step:8</a:t>
            </a:r>
            <a:endParaRPr b="0" lang="en-US" sz="2400" spc="-1" strike="noStrike">
              <a:solidFill>
                <a:srgbClr val="000000"/>
              </a:solidFill>
              <a:latin typeface="FreeSans"/>
            </a:endParaRPr>
          </a:p>
        </p:txBody>
      </p:sp>
      <p:sp>
        <p:nvSpPr>
          <p:cNvPr id="331" name="TextBox 7"/>
          <p:cNvSpPr/>
          <p:nvPr/>
        </p:nvSpPr>
        <p:spPr>
          <a:xfrm>
            <a:off x="6248520" y="581400"/>
            <a:ext cx="18284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Step:9</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3B4ED6E3-8A02-440E-BF09-18D7BC5B1C1C}" type="slidenum">
              <a:t>67</a:t>
            </a:fld>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p:nvPr>
        </p:nvSpPr>
        <p:spPr>
          <a:xfrm>
            <a:off x="76320" y="76320"/>
            <a:ext cx="9067320" cy="678132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Question 2: </a:t>
            </a:r>
            <a:r>
              <a:rPr b="0" lang="en-US" sz="2400" spc="-1" strike="noStrike">
                <a:solidFill>
                  <a:srgbClr val="000000"/>
                </a:solidFill>
                <a:latin typeface="Bookman Old Style"/>
              </a:rPr>
              <a:t>Draw the binary search tree (BST) for the following sequence of data:</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8,18,5,15,17,25,40,80</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333" name="Picture 6" descr=""/>
          <p:cNvPicPr/>
          <p:nvPr/>
        </p:nvPicPr>
        <p:blipFill>
          <a:blip r:embed="rId1"/>
          <a:stretch/>
        </p:blipFill>
        <p:spPr>
          <a:xfrm>
            <a:off x="37440" y="1845720"/>
            <a:ext cx="8169480" cy="515880"/>
          </a:xfrm>
          <a:prstGeom prst="rect">
            <a:avLst/>
          </a:prstGeom>
          <a:ln w="0">
            <a:noFill/>
          </a:ln>
        </p:spPr>
      </p:pic>
      <p:sp>
        <p:nvSpPr>
          <p:cNvPr id="334" name="TextBox 7"/>
          <p:cNvSpPr/>
          <p:nvPr/>
        </p:nvSpPr>
        <p:spPr>
          <a:xfrm>
            <a:off x="228600" y="276192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Step:1</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(8)</a:t>
            </a:r>
            <a:endParaRPr b="0" lang="en-US" sz="2400" spc="-1" strike="noStrike">
              <a:solidFill>
                <a:srgbClr val="000000"/>
              </a:solidFill>
              <a:latin typeface="FreeSans"/>
            </a:endParaRPr>
          </a:p>
        </p:txBody>
      </p:sp>
      <p:pic>
        <p:nvPicPr>
          <p:cNvPr id="335" name="Picture 8" descr=""/>
          <p:cNvPicPr/>
          <p:nvPr/>
        </p:nvPicPr>
        <p:blipFill>
          <a:blip r:embed="rId2"/>
          <a:stretch/>
        </p:blipFill>
        <p:spPr>
          <a:xfrm>
            <a:off x="304920" y="4057560"/>
            <a:ext cx="1285560" cy="894960"/>
          </a:xfrm>
          <a:prstGeom prst="rect">
            <a:avLst/>
          </a:prstGeom>
          <a:ln w="0">
            <a:noFill/>
          </a:ln>
        </p:spPr>
      </p:pic>
      <p:sp>
        <p:nvSpPr>
          <p:cNvPr id="336" name="TextBox 10"/>
          <p:cNvSpPr/>
          <p:nvPr/>
        </p:nvSpPr>
        <p:spPr>
          <a:xfrm>
            <a:off x="2865240" y="276192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Step:2</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(18)</a:t>
            </a:r>
            <a:endParaRPr b="0" lang="en-US" sz="2400" spc="-1" strike="noStrike">
              <a:solidFill>
                <a:srgbClr val="000000"/>
              </a:solidFill>
              <a:latin typeface="FreeSans"/>
            </a:endParaRPr>
          </a:p>
        </p:txBody>
      </p:sp>
      <p:sp>
        <p:nvSpPr>
          <p:cNvPr id="337" name="TextBox 11"/>
          <p:cNvSpPr/>
          <p:nvPr/>
        </p:nvSpPr>
        <p:spPr>
          <a:xfrm>
            <a:off x="5867280" y="276192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Step:3</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(5)</a:t>
            </a:r>
            <a:endParaRPr b="0" lang="en-US" sz="2400" spc="-1" strike="noStrike">
              <a:solidFill>
                <a:srgbClr val="000000"/>
              </a:solidFill>
              <a:latin typeface="FreeSans"/>
            </a:endParaRPr>
          </a:p>
        </p:txBody>
      </p:sp>
      <p:pic>
        <p:nvPicPr>
          <p:cNvPr id="338" name="Picture 12" descr=""/>
          <p:cNvPicPr/>
          <p:nvPr/>
        </p:nvPicPr>
        <p:blipFill>
          <a:blip r:embed="rId3"/>
          <a:stretch/>
        </p:blipFill>
        <p:spPr>
          <a:xfrm>
            <a:off x="2879640" y="4067280"/>
            <a:ext cx="1761840" cy="1647360"/>
          </a:xfrm>
          <a:prstGeom prst="rect">
            <a:avLst/>
          </a:prstGeom>
          <a:ln w="0">
            <a:noFill/>
          </a:ln>
        </p:spPr>
      </p:pic>
      <p:pic>
        <p:nvPicPr>
          <p:cNvPr id="339" name="Picture 13" descr=""/>
          <p:cNvPicPr/>
          <p:nvPr/>
        </p:nvPicPr>
        <p:blipFill>
          <a:blip r:embed="rId4"/>
          <a:stretch/>
        </p:blipFill>
        <p:spPr>
          <a:xfrm>
            <a:off x="5379840" y="4076640"/>
            <a:ext cx="2704680" cy="179028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FC7B14B7-4509-41EC-9AA2-42CAE9B88774}" type="slidenum">
              <a:t>68</a:t>
            </a:fld>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p:nvPr>
        </p:nvSpPr>
        <p:spPr>
          <a:xfrm>
            <a:off x="76320" y="76320"/>
            <a:ext cx="9067320" cy="678132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
        <p:nvSpPr>
          <p:cNvPr id="341" name="TextBox 7"/>
          <p:cNvSpPr/>
          <p:nvPr/>
        </p:nvSpPr>
        <p:spPr>
          <a:xfrm>
            <a:off x="152280" y="78084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Step:4</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(15)</a:t>
            </a:r>
            <a:endParaRPr b="0" lang="en-US" sz="2400" spc="-1" strike="noStrike">
              <a:solidFill>
                <a:srgbClr val="000000"/>
              </a:solidFill>
              <a:latin typeface="FreeSans"/>
            </a:endParaRPr>
          </a:p>
        </p:txBody>
      </p:sp>
      <p:pic>
        <p:nvPicPr>
          <p:cNvPr id="342" name="Picture 1" descr=""/>
          <p:cNvPicPr/>
          <p:nvPr/>
        </p:nvPicPr>
        <p:blipFill>
          <a:blip r:embed="rId1"/>
          <a:stretch/>
        </p:blipFill>
        <p:spPr>
          <a:xfrm>
            <a:off x="76320" y="2257560"/>
            <a:ext cx="2828520" cy="2390400"/>
          </a:xfrm>
          <a:prstGeom prst="rect">
            <a:avLst/>
          </a:prstGeom>
          <a:ln w="0">
            <a:noFill/>
          </a:ln>
        </p:spPr>
      </p:pic>
      <p:sp>
        <p:nvSpPr>
          <p:cNvPr id="343" name="TextBox 8"/>
          <p:cNvSpPr/>
          <p:nvPr/>
        </p:nvSpPr>
        <p:spPr>
          <a:xfrm>
            <a:off x="5410080" y="75024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Step:5</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(17)</a:t>
            </a:r>
            <a:endParaRPr b="0" lang="en-US" sz="2400" spc="-1" strike="noStrike">
              <a:solidFill>
                <a:srgbClr val="000000"/>
              </a:solidFill>
              <a:latin typeface="FreeSans"/>
            </a:endParaRPr>
          </a:p>
        </p:txBody>
      </p:sp>
      <p:pic>
        <p:nvPicPr>
          <p:cNvPr id="344" name="Picture 9" descr=""/>
          <p:cNvPicPr/>
          <p:nvPr/>
        </p:nvPicPr>
        <p:blipFill>
          <a:blip r:embed="rId2"/>
          <a:stretch/>
        </p:blipFill>
        <p:spPr>
          <a:xfrm>
            <a:off x="4991040" y="2362320"/>
            <a:ext cx="3352320" cy="309528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DF5D91B7-7CA1-43AD-A0EC-06EFE4AD84F6}" type="slidenum">
              <a:t>69</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0" y="76320"/>
            <a:ext cx="8991360" cy="851760"/>
          </a:xfrm>
          <a:prstGeom prst="rect">
            <a:avLst/>
          </a:prstGeom>
          <a:noFill/>
          <a:ln w="0">
            <a:noFill/>
          </a:ln>
        </p:spPr>
        <p:txBody>
          <a:bodyPr anchor="ctr">
            <a:normAutofit/>
          </a:bodyPr>
          <a:p>
            <a:pPr indent="0" algn="ctr">
              <a:lnSpc>
                <a:spcPct val="100000"/>
              </a:lnSpc>
              <a:buNone/>
            </a:pPr>
            <a:r>
              <a:rPr b="0" lang="en-US" sz="3200" spc="-1" strike="noStrike">
                <a:solidFill>
                  <a:srgbClr val="000000"/>
                </a:solidFill>
                <a:latin typeface="Bookman Old Style"/>
              </a:rPr>
              <a:t>Fig:1 Example of tree</a:t>
            </a:r>
            <a:endParaRPr b="0" lang="en-US" sz="3200" spc="-1" strike="noStrike">
              <a:solidFill>
                <a:srgbClr val="000000"/>
              </a:solidFill>
              <a:latin typeface="Calibri"/>
            </a:endParaRPr>
          </a:p>
        </p:txBody>
      </p:sp>
      <p:pic>
        <p:nvPicPr>
          <p:cNvPr id="174" name="Picture 32" descr=""/>
          <p:cNvPicPr/>
          <p:nvPr/>
        </p:nvPicPr>
        <p:blipFill>
          <a:blip r:embed="rId1"/>
          <a:stretch/>
        </p:blipFill>
        <p:spPr>
          <a:xfrm>
            <a:off x="380880" y="1233360"/>
            <a:ext cx="7827120" cy="524340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B24B2ADA-AD28-4640-AAF4-22E6A77F7092}" type="slidenum">
              <a:t>7</a:t>
            </a:fld>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p:nvPr>
        </p:nvSpPr>
        <p:spPr>
          <a:xfrm>
            <a:off x="76320" y="76320"/>
            <a:ext cx="9067320" cy="6781320"/>
          </a:xfrm>
          <a:prstGeom prst="rect">
            <a:avLst/>
          </a:prstGeom>
          <a:noFill/>
          <a:ln w="0">
            <a:noFill/>
          </a:ln>
        </p:spPr>
        <p:txBody>
          <a:bodyPr anchor="t">
            <a:noAutofit/>
          </a:bodyPr>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
        <p:nvSpPr>
          <p:cNvPr id="346" name="TextBox 5"/>
          <p:cNvSpPr/>
          <p:nvPr/>
        </p:nvSpPr>
        <p:spPr>
          <a:xfrm>
            <a:off x="533520" y="76212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Step:6</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(25)</a:t>
            </a:r>
            <a:endParaRPr b="0" lang="en-US" sz="2400" spc="-1" strike="noStrike">
              <a:solidFill>
                <a:srgbClr val="000000"/>
              </a:solidFill>
              <a:latin typeface="FreeSans"/>
            </a:endParaRPr>
          </a:p>
        </p:txBody>
      </p:sp>
      <p:sp>
        <p:nvSpPr>
          <p:cNvPr id="347" name="TextBox 6"/>
          <p:cNvSpPr/>
          <p:nvPr/>
        </p:nvSpPr>
        <p:spPr>
          <a:xfrm>
            <a:off x="6248520" y="77004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Step:7</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(40)</a:t>
            </a:r>
            <a:endParaRPr b="0" lang="en-US" sz="2400" spc="-1" strike="noStrike">
              <a:solidFill>
                <a:srgbClr val="000000"/>
              </a:solidFill>
              <a:latin typeface="FreeSans"/>
            </a:endParaRPr>
          </a:p>
        </p:txBody>
      </p:sp>
      <p:pic>
        <p:nvPicPr>
          <p:cNvPr id="348" name="Picture 8" descr=""/>
          <p:cNvPicPr/>
          <p:nvPr/>
        </p:nvPicPr>
        <p:blipFill>
          <a:blip r:embed="rId1"/>
          <a:stretch/>
        </p:blipFill>
        <p:spPr>
          <a:xfrm>
            <a:off x="304920" y="2209680"/>
            <a:ext cx="3352320" cy="3095280"/>
          </a:xfrm>
          <a:prstGeom prst="rect">
            <a:avLst/>
          </a:prstGeom>
          <a:ln w="0">
            <a:noFill/>
          </a:ln>
        </p:spPr>
      </p:pic>
      <p:cxnSp>
        <p:nvCxnSpPr>
          <p:cNvPr id="349" name="Straight Connector 10"/>
          <p:cNvCxnSpPr/>
          <p:nvPr/>
        </p:nvCxnSpPr>
        <p:spPr>
          <a:xfrm>
            <a:off x="2895480" y="3581280"/>
            <a:ext cx="533880" cy="459360"/>
          </a:xfrm>
          <a:prstGeom prst="straightConnector1">
            <a:avLst/>
          </a:prstGeom>
          <a:ln>
            <a:solidFill>
              <a:srgbClr val="4a7ebb"/>
            </a:solidFill>
            <a:round/>
          </a:ln>
        </p:spPr>
      </p:cxnSp>
      <p:sp>
        <p:nvSpPr>
          <p:cNvPr id="350" name="Oval 11"/>
          <p:cNvSpPr/>
          <p:nvPr/>
        </p:nvSpPr>
        <p:spPr>
          <a:xfrm>
            <a:off x="3124080" y="4038480"/>
            <a:ext cx="761760" cy="53316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chemeClr val="lt1"/>
                </a:solidFill>
                <a:latin typeface="Verdana"/>
                <a:ea typeface="Verdana"/>
              </a:rPr>
              <a:t>25</a:t>
            </a:r>
            <a:endParaRPr b="0" lang="en-US" sz="1800" spc="-1" strike="noStrike">
              <a:solidFill>
                <a:srgbClr val="000000"/>
              </a:solidFill>
              <a:latin typeface="FreeSans"/>
            </a:endParaRPr>
          </a:p>
        </p:txBody>
      </p:sp>
      <p:pic>
        <p:nvPicPr>
          <p:cNvPr id="351" name="Picture 18" descr=""/>
          <p:cNvPicPr/>
          <p:nvPr/>
        </p:nvPicPr>
        <p:blipFill>
          <a:blip r:embed="rId2"/>
          <a:stretch/>
        </p:blipFill>
        <p:spPr>
          <a:xfrm>
            <a:off x="4343400" y="1995120"/>
            <a:ext cx="3733560" cy="3543120"/>
          </a:xfrm>
          <a:prstGeom prst="rect">
            <a:avLst/>
          </a:prstGeom>
          <a:ln w="0">
            <a:noFill/>
          </a:ln>
        </p:spPr>
      </p:pic>
      <p:cxnSp>
        <p:nvCxnSpPr>
          <p:cNvPr id="352" name="Straight Connector 19"/>
          <p:cNvCxnSpPr/>
          <p:nvPr/>
        </p:nvCxnSpPr>
        <p:spPr>
          <a:xfrm>
            <a:off x="7810200" y="4572000"/>
            <a:ext cx="533880" cy="459000"/>
          </a:xfrm>
          <a:prstGeom prst="straightConnector1">
            <a:avLst/>
          </a:prstGeom>
          <a:ln>
            <a:solidFill>
              <a:srgbClr val="4a7ebb"/>
            </a:solidFill>
            <a:round/>
          </a:ln>
        </p:spPr>
      </p:cxnSp>
      <p:sp>
        <p:nvSpPr>
          <p:cNvPr id="353" name="Oval 20"/>
          <p:cNvSpPr/>
          <p:nvPr/>
        </p:nvSpPr>
        <p:spPr>
          <a:xfrm>
            <a:off x="8153280" y="5029200"/>
            <a:ext cx="761760" cy="53316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chemeClr val="lt1"/>
                </a:solidFill>
                <a:latin typeface="Verdana"/>
                <a:ea typeface="Verdana"/>
              </a:rPr>
              <a:t>40</a:t>
            </a:r>
            <a:endParaRPr b="0" lang="en-US" sz="18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15BC1B09-A242-4C53-BBCC-8512DB918F67}" type="slidenum">
              <a:t>70</a:t>
            </a:fld>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p:nvPr>
        </p:nvSpPr>
        <p:spPr>
          <a:xfrm>
            <a:off x="76320" y="76320"/>
            <a:ext cx="9067320" cy="6781320"/>
          </a:xfrm>
          <a:prstGeom prst="rect">
            <a:avLst/>
          </a:prstGeom>
          <a:noFill/>
          <a:ln w="0">
            <a:noFill/>
          </a:ln>
        </p:spPr>
        <p:txBody>
          <a:bodyPr anchor="t">
            <a:noAutofit/>
          </a:bodyPr>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a:p>
            <a:pPr indent="0">
              <a:lnSpc>
                <a:spcPct val="100000"/>
              </a:lnSpc>
              <a:spcBef>
                <a:spcPts val="641"/>
              </a:spcBef>
              <a:buNone/>
              <a:tabLst>
                <a:tab algn="l" pos="0"/>
              </a:tabLst>
            </a:pPr>
            <a:endParaRPr b="0" lang="en-US" sz="3200" spc="-1" strike="noStrike">
              <a:solidFill>
                <a:srgbClr val="000000"/>
              </a:solidFill>
              <a:latin typeface="Calibri"/>
            </a:endParaRPr>
          </a:p>
        </p:txBody>
      </p:sp>
      <p:sp>
        <p:nvSpPr>
          <p:cNvPr id="355" name="TextBox 5"/>
          <p:cNvSpPr/>
          <p:nvPr/>
        </p:nvSpPr>
        <p:spPr>
          <a:xfrm>
            <a:off x="1219320" y="509400"/>
            <a:ext cx="25142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Bookman Old Style"/>
              </a:rPr>
              <a:t>Step:8</a:t>
            </a:r>
            <a:endParaRPr b="0" lang="en-US" sz="2400" spc="-1" strike="noStrike">
              <a:solidFill>
                <a:srgbClr val="000000"/>
              </a:solidFill>
              <a:latin typeface="FreeSans"/>
            </a:endParaRPr>
          </a:p>
          <a:p>
            <a:pPr>
              <a:lnSpc>
                <a:spcPct val="100000"/>
              </a:lnSpc>
            </a:pPr>
            <a:endParaRPr b="0" lang="en-US" sz="2400" spc="-1" strike="noStrike">
              <a:solidFill>
                <a:srgbClr val="000000"/>
              </a:solidFill>
              <a:latin typeface="FreeSans"/>
            </a:endParaRPr>
          </a:p>
          <a:p>
            <a:pPr>
              <a:lnSpc>
                <a:spcPct val="100000"/>
              </a:lnSpc>
            </a:pPr>
            <a:r>
              <a:rPr b="1" lang="en-US" sz="2400" spc="-1" strike="noStrike">
                <a:solidFill>
                  <a:srgbClr val="000000"/>
                </a:solidFill>
                <a:latin typeface="Bookman Old Style"/>
              </a:rPr>
              <a:t>Insert (80)</a:t>
            </a:r>
            <a:endParaRPr b="0" lang="en-US" sz="2400" spc="-1" strike="noStrike">
              <a:solidFill>
                <a:srgbClr val="000000"/>
              </a:solidFill>
              <a:latin typeface="FreeSans"/>
            </a:endParaRPr>
          </a:p>
        </p:txBody>
      </p:sp>
      <p:pic>
        <p:nvPicPr>
          <p:cNvPr id="356" name="Picture 6" descr=""/>
          <p:cNvPicPr/>
          <p:nvPr/>
        </p:nvPicPr>
        <p:blipFill>
          <a:blip r:embed="rId1"/>
          <a:stretch/>
        </p:blipFill>
        <p:spPr>
          <a:xfrm>
            <a:off x="380880" y="1828800"/>
            <a:ext cx="5095440" cy="3884040"/>
          </a:xfrm>
          <a:prstGeom prst="rect">
            <a:avLst/>
          </a:prstGeom>
          <a:ln w="0">
            <a:noFill/>
          </a:ln>
        </p:spPr>
      </p:pic>
      <p:cxnSp>
        <p:nvCxnSpPr>
          <p:cNvPr id="357" name="Straight Connector 7"/>
          <p:cNvCxnSpPr/>
          <p:nvPr/>
        </p:nvCxnSpPr>
        <p:spPr>
          <a:xfrm>
            <a:off x="5209920" y="5410080"/>
            <a:ext cx="533880" cy="459360"/>
          </a:xfrm>
          <a:prstGeom prst="straightConnector1">
            <a:avLst/>
          </a:prstGeom>
          <a:ln>
            <a:solidFill>
              <a:srgbClr val="4a7ebb"/>
            </a:solidFill>
            <a:round/>
          </a:ln>
        </p:spPr>
      </p:cxnSp>
      <p:sp>
        <p:nvSpPr>
          <p:cNvPr id="358" name="Oval 8"/>
          <p:cNvSpPr/>
          <p:nvPr/>
        </p:nvSpPr>
        <p:spPr>
          <a:xfrm>
            <a:off x="5481360" y="5869080"/>
            <a:ext cx="761760" cy="53316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800" spc="-1" strike="noStrike">
                <a:solidFill>
                  <a:schemeClr val="lt1"/>
                </a:solidFill>
                <a:latin typeface="Verdana"/>
                <a:ea typeface="Verdana"/>
              </a:rPr>
              <a:t>80</a:t>
            </a:r>
            <a:endParaRPr b="0" lang="en-US" sz="18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31DBC994-0C35-4D68-9542-528325EB2A8D}" type="slidenum">
              <a:t>71</a:t>
            </a:fld>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p:nvPr>
        </p:nvSpPr>
        <p:spPr>
          <a:xfrm>
            <a:off x="0" y="0"/>
            <a:ext cx="914364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Question 3: </a:t>
            </a:r>
            <a:r>
              <a:rPr b="0" lang="en-US" sz="2400" spc="-1" strike="noStrike">
                <a:solidFill>
                  <a:srgbClr val="000000"/>
                </a:solidFill>
                <a:latin typeface="Bookman Old Style"/>
              </a:rPr>
              <a:t>Draw the binary search tree (BST) for the following sequence of data:</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10, 30, 50, 40, 60, 100, 5, 2</a:t>
            </a:r>
            <a:endParaRPr b="0" lang="en-US" sz="2400" spc="-1" strike="noStrike">
              <a:solidFill>
                <a:srgbClr val="000000"/>
              </a:solidFill>
              <a:latin typeface="Calibri"/>
            </a:endParaRPr>
          </a:p>
          <a:p>
            <a:pPr indent="0">
              <a:lnSpc>
                <a:spcPct val="100000"/>
              </a:lnSpc>
              <a:spcBef>
                <a:spcPts val="479"/>
              </a:spcBef>
              <a:buNone/>
              <a:tabLst>
                <a:tab algn="l" pos="0"/>
              </a:tabLst>
            </a:pPr>
            <a:r>
              <a:rPr b="0" lang="en-US" sz="2400" spc="-1" strike="noStrike">
                <a:solidFill>
                  <a:srgbClr val="000000"/>
                </a:solidFill>
                <a:latin typeface="Bookman Old Style"/>
              </a:rPr>
              <a:t> </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Question 4: </a:t>
            </a:r>
            <a:r>
              <a:rPr b="0" lang="en-US" sz="2400" spc="-1" strike="noStrike">
                <a:solidFill>
                  <a:srgbClr val="000000"/>
                </a:solidFill>
                <a:latin typeface="Bookman Old Style"/>
              </a:rPr>
              <a:t>Construct a Binary Search Tree by inserting the following sequence of numbers...</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14, 15, 4, 9, 7, 18, 3, 5, 16, 4, 20, 17, 9, 14, 5</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Question 5: </a:t>
            </a:r>
            <a:r>
              <a:rPr b="0" lang="en-US" sz="2400" spc="-1" strike="noStrike">
                <a:solidFill>
                  <a:srgbClr val="000000"/>
                </a:solidFill>
                <a:latin typeface="Bookman Old Style"/>
              </a:rPr>
              <a:t>Construct a Binary Search Tree by inserting the following sequence of numbers…</a:t>
            </a: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25, 20, 36, 10, 22, 30, 40, 28, 38, 48, 45, 50, 12, 15, 5</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5D2E9C30-A20A-4AC1-B8B1-4A84D50B99A7}" type="slidenum">
              <a:t>72</a:t>
            </a:fld>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p:nvPr>
        </p:nvSpPr>
        <p:spPr>
          <a:xfrm>
            <a:off x="76320" y="0"/>
            <a:ext cx="9067320" cy="6857640"/>
          </a:xfrm>
          <a:prstGeom prst="rect">
            <a:avLst/>
          </a:prstGeom>
          <a:noFill/>
          <a:ln w="0">
            <a:noFill/>
          </a:ln>
        </p:spPr>
        <p:txBody>
          <a:bodyPr anchor="t">
            <a:noAutofit/>
          </a:bodyPr>
          <a:p>
            <a:pPr indent="0">
              <a:lnSpc>
                <a:spcPct val="100000"/>
              </a:lnSpc>
              <a:spcBef>
                <a:spcPts val="641"/>
              </a:spcBef>
              <a:buNone/>
              <a:tabLst>
                <a:tab algn="l" pos="0"/>
              </a:tabLst>
            </a:pPr>
            <a:r>
              <a:rPr b="1" lang="en-US" sz="3200" spc="-1" strike="noStrike">
                <a:solidFill>
                  <a:srgbClr val="ff0000"/>
                </a:solidFill>
                <a:latin typeface="Bookman Old Style"/>
              </a:rPr>
              <a:t>AVL Tree:</a:t>
            </a:r>
            <a:endParaRPr b="0" lang="en-US" sz="3200" spc="-1" strike="noStrike">
              <a:solidFill>
                <a:srgbClr val="000000"/>
              </a:solidFill>
              <a:latin typeface="Calibri"/>
            </a:endParaRPr>
          </a:p>
        </p:txBody>
      </p:sp>
      <p:pic>
        <p:nvPicPr>
          <p:cNvPr id="361" name="Picture 1" descr=""/>
          <p:cNvPicPr/>
          <p:nvPr/>
        </p:nvPicPr>
        <p:blipFill>
          <a:blip r:embed="rId1"/>
          <a:stretch/>
        </p:blipFill>
        <p:spPr>
          <a:xfrm>
            <a:off x="0" y="762120"/>
            <a:ext cx="9143640" cy="480024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D8561AB1-FDAD-488F-8271-17DABC509CBD}" type="slidenum">
              <a:t>73</a:t>
            </a:fld>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2" name="Content Placeholder 1" descr=""/>
          <p:cNvPicPr/>
          <p:nvPr/>
        </p:nvPicPr>
        <p:blipFill>
          <a:blip r:embed="rId1"/>
          <a:stretch/>
        </p:blipFill>
        <p:spPr>
          <a:xfrm>
            <a:off x="76320" y="1295280"/>
            <a:ext cx="9067320" cy="36810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3257738-EFC9-4006-9223-8FF1AC9DE414}" type="slidenum">
              <a:t>74</a:t>
            </a:fld>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3" name="Content Placeholder 1" descr=""/>
          <p:cNvPicPr/>
          <p:nvPr/>
        </p:nvPicPr>
        <p:blipFill>
          <a:blip r:embed="rId1"/>
          <a:stretch/>
        </p:blipFill>
        <p:spPr>
          <a:xfrm>
            <a:off x="76320" y="533520"/>
            <a:ext cx="8915040" cy="49428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752205C-2A05-4924-B3BF-7B0A1FFE2331}" type="slidenum">
              <a:t>75</a:t>
            </a:fld>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4" name="Content Placeholder 1" descr=""/>
          <p:cNvPicPr/>
          <p:nvPr/>
        </p:nvPicPr>
        <p:blipFill>
          <a:blip r:embed="rId1"/>
          <a:stretch/>
        </p:blipFill>
        <p:spPr>
          <a:xfrm>
            <a:off x="685800" y="304920"/>
            <a:ext cx="6629040" cy="62409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96039C3D-AFF6-448C-823E-1F66309EC480}" type="slidenum">
              <a:t>76</a:t>
            </a:fld>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5" name="Content Placeholder 5" descr=""/>
          <p:cNvPicPr/>
          <p:nvPr/>
        </p:nvPicPr>
        <p:blipFill>
          <a:blip r:embed="rId1"/>
          <a:stretch/>
        </p:blipFill>
        <p:spPr>
          <a:xfrm>
            <a:off x="615600" y="990720"/>
            <a:ext cx="7364880" cy="449532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F13852C8-AE16-4A4C-A9CD-6206FDE168F1}" type="slidenum">
              <a:t>77</a:t>
            </a:fld>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6" name="Content Placeholder 5" descr=""/>
          <p:cNvPicPr/>
          <p:nvPr/>
        </p:nvPicPr>
        <p:blipFill>
          <a:blip r:embed="rId1"/>
          <a:stretch/>
        </p:blipFill>
        <p:spPr>
          <a:xfrm>
            <a:off x="170280" y="380880"/>
            <a:ext cx="8202960" cy="57146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349FB9B-4E9F-43D0-88AA-85DF4B7519EF}" type="slidenum">
              <a:t>78</a:t>
            </a:fld>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7" name="Content Placeholder 3" descr=""/>
          <p:cNvPicPr/>
          <p:nvPr/>
        </p:nvPicPr>
        <p:blipFill>
          <a:blip r:embed="rId1"/>
          <a:stretch/>
        </p:blipFill>
        <p:spPr>
          <a:xfrm>
            <a:off x="76320" y="838080"/>
            <a:ext cx="9067320" cy="45716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F7A707AE-2432-4C12-AB98-AD52C33A55A2}" type="slidenum">
              <a:t>79</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Content Placeholder 3" descr=""/>
          <p:cNvPicPr/>
          <p:nvPr/>
        </p:nvPicPr>
        <p:blipFill>
          <a:blip r:embed="rId1"/>
          <a:stretch/>
        </p:blipFill>
        <p:spPr>
          <a:xfrm>
            <a:off x="76320" y="1676520"/>
            <a:ext cx="8915040" cy="3047760"/>
          </a:xfrm>
          <a:prstGeom prst="rect">
            <a:avLst/>
          </a:prstGeom>
          <a:ln w="0">
            <a:noFill/>
          </a:ln>
        </p:spPr>
      </p:pic>
      <p:sp>
        <p:nvSpPr>
          <p:cNvPr id="176" name="TextBox 4"/>
          <p:cNvSpPr/>
          <p:nvPr/>
        </p:nvSpPr>
        <p:spPr>
          <a:xfrm>
            <a:off x="533520" y="4920840"/>
            <a:ext cx="8000640" cy="8211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2400" spc="-1" strike="noStrike">
                <a:solidFill>
                  <a:srgbClr val="000000"/>
                </a:solidFill>
                <a:latin typeface="Bookman Old Style"/>
              </a:rPr>
              <a:t>These figures are not a tree it is graph because there exist loop or cycle. </a:t>
            </a:r>
            <a:endParaRPr b="0" lang="en-US" sz="2400" spc="-1" strike="noStrike">
              <a:solidFill>
                <a:srgbClr val="000000"/>
              </a:solidFill>
              <a:latin typeface="FreeSans"/>
            </a:endParaRPr>
          </a:p>
        </p:txBody>
      </p:sp>
      <p:sp>
        <p:nvSpPr>
          <p:cNvPr id="177" name="TextBox 5"/>
          <p:cNvSpPr/>
          <p:nvPr/>
        </p:nvSpPr>
        <p:spPr>
          <a:xfrm>
            <a:off x="1066680" y="4267080"/>
            <a:ext cx="685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4a452a"/>
                </a:solidFill>
                <a:latin typeface="Times New Roman"/>
              </a:rPr>
              <a:t>cycle</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2BD1EE1-6297-4A72-B3D1-94F3A290228A}" type="slidenum">
              <a:t>8</a:t>
            </a:fld>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p:nvPr>
        </p:nvSpPr>
        <p:spPr>
          <a:xfrm>
            <a:off x="7632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There are four rotations and they are classified into two types:</a:t>
            </a:r>
            <a:endParaRPr b="0" lang="en-US" sz="2400" spc="-1" strike="noStrike">
              <a:solidFill>
                <a:srgbClr val="000000"/>
              </a:solidFill>
              <a:latin typeface="Calibri"/>
            </a:endParaRPr>
          </a:p>
        </p:txBody>
      </p:sp>
      <p:pic>
        <p:nvPicPr>
          <p:cNvPr id="369" name="Picture 1" descr=""/>
          <p:cNvPicPr/>
          <p:nvPr/>
        </p:nvPicPr>
        <p:blipFill>
          <a:blip r:embed="rId1"/>
          <a:stretch/>
        </p:blipFill>
        <p:spPr>
          <a:xfrm>
            <a:off x="152280" y="1461240"/>
            <a:ext cx="7938720" cy="4177080"/>
          </a:xfrm>
          <a:prstGeom prst="rect">
            <a:avLst/>
          </a:prstGeom>
          <a:ln w="0">
            <a:noFill/>
          </a:ln>
        </p:spPr>
      </p:pic>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9BF45C9D-061A-421D-ABBD-AAE81294E1CC}" type="slidenum">
              <a:t>80</a:t>
            </a:fld>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p:nvPr>
        </p:nvSpPr>
        <p:spPr>
          <a:xfrm>
            <a:off x="76320" y="152280"/>
            <a:ext cx="9067320" cy="670536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Rule:</a:t>
            </a:r>
            <a:endParaRPr b="0" lang="en-US" sz="2400" spc="-1" strike="noStrike">
              <a:solidFill>
                <a:srgbClr val="000000"/>
              </a:solidFill>
              <a:latin typeface="Calibri"/>
            </a:endParaRPr>
          </a:p>
          <a:p>
            <a:pPr marL="457200" indent="-457200">
              <a:lnSpc>
                <a:spcPct val="100000"/>
              </a:lnSpc>
              <a:spcBef>
                <a:spcPts val="479"/>
              </a:spcBef>
              <a:buClr>
                <a:srgbClr val="ff0000"/>
              </a:buClr>
              <a:buFont typeface="Arial"/>
              <a:buAutoNum type="arabicPeriod"/>
              <a:tabLst>
                <a:tab algn="l" pos="0"/>
              </a:tabLst>
            </a:pPr>
            <a:r>
              <a:rPr b="1" lang="en-US" sz="2400" spc="-1" strike="noStrike">
                <a:solidFill>
                  <a:srgbClr val="ff0000"/>
                </a:solidFill>
                <a:latin typeface="Bookman Old Style"/>
              </a:rPr>
              <a:t>Right of Right:</a:t>
            </a:r>
            <a:r>
              <a:rPr b="1" lang="en-US" sz="2400" spc="-1" strike="noStrike">
                <a:solidFill>
                  <a:srgbClr val="00b050"/>
                </a:solidFill>
                <a:latin typeface="Bookman Old Style"/>
              </a:rPr>
              <a:t> (Rotate-Left or Left Rotation)</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To understand Left Rotation, Let us consider the following insertion operations into an AVL Tree…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371" name="Picture 3" descr=""/>
          <p:cNvPicPr/>
          <p:nvPr/>
        </p:nvPicPr>
        <p:blipFill>
          <a:blip r:embed="rId1"/>
          <a:stretch/>
        </p:blipFill>
        <p:spPr>
          <a:xfrm>
            <a:off x="0" y="1933560"/>
            <a:ext cx="9067320" cy="4009680"/>
          </a:xfrm>
          <a:prstGeom prst="rect">
            <a:avLst/>
          </a:prstGeom>
          <a:ln w="0">
            <a:noFill/>
          </a:ln>
        </p:spPr>
      </p:pic>
      <p:sp>
        <p:nvSpPr>
          <p:cNvPr id="372" name="TextBox 4"/>
          <p:cNvSpPr/>
          <p:nvPr/>
        </p:nvSpPr>
        <p:spPr>
          <a:xfrm>
            <a:off x="3200400" y="557424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Rotate-left</a:t>
            </a:r>
            <a:endParaRPr b="0" lang="en-US" sz="2400" spc="-1" strike="noStrike">
              <a:solidFill>
                <a:srgbClr val="000000"/>
              </a:solidFill>
              <a:latin typeface="FreeSans"/>
            </a:endParaRPr>
          </a:p>
        </p:txBody>
      </p:sp>
      <p:sp>
        <p:nvSpPr>
          <p:cNvPr id="373" name="TextBox 6"/>
          <p:cNvSpPr/>
          <p:nvPr/>
        </p:nvSpPr>
        <p:spPr>
          <a:xfrm>
            <a:off x="255960" y="5712840"/>
            <a:ext cx="23310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Right of Right</a:t>
            </a:r>
            <a:endParaRPr b="0" lang="en-US" sz="24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0AACCC1D-11FD-4998-B9D0-DA258A20B876}" type="slidenum">
              <a:t>81</a:t>
            </a:fld>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p:nvPr>
        </p:nvSpPr>
        <p:spPr>
          <a:xfrm>
            <a:off x="76320" y="0"/>
            <a:ext cx="9067320" cy="6857640"/>
          </a:xfrm>
          <a:prstGeom prst="rect">
            <a:avLst/>
          </a:prstGeom>
          <a:noFill/>
          <a:ln w="0">
            <a:noFill/>
          </a:ln>
        </p:spPr>
        <p:txBody>
          <a:bodyPr anchor="t">
            <a:normAutofit/>
          </a:bodyPr>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r>
              <a:rPr b="1" lang="en-US" sz="2400" spc="-1" strike="noStrike">
                <a:solidFill>
                  <a:srgbClr val="ff0000"/>
                </a:solidFill>
                <a:latin typeface="Bookman Old Style"/>
              </a:rPr>
              <a:t>2. Left of Left: </a:t>
            </a:r>
            <a:r>
              <a:rPr b="1" lang="en-US" sz="2400" spc="-1" strike="noStrike">
                <a:solidFill>
                  <a:srgbClr val="00b050"/>
                </a:solidFill>
                <a:latin typeface="Bookman Old Style"/>
              </a:rPr>
              <a:t>(Rotate-Right or Right Rotation)</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To understand Right Rotation, Let us consider the following insertion operations into an AVL Tree…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375" name="Picture 1" descr=""/>
          <p:cNvPicPr/>
          <p:nvPr/>
        </p:nvPicPr>
        <p:blipFill>
          <a:blip r:embed="rId1"/>
          <a:stretch/>
        </p:blipFill>
        <p:spPr>
          <a:xfrm>
            <a:off x="18000" y="1947960"/>
            <a:ext cx="9125640" cy="3766680"/>
          </a:xfrm>
          <a:prstGeom prst="rect">
            <a:avLst/>
          </a:prstGeom>
          <a:ln w="0">
            <a:noFill/>
          </a:ln>
        </p:spPr>
      </p:pic>
      <p:sp>
        <p:nvSpPr>
          <p:cNvPr id="376" name="TextBox 3"/>
          <p:cNvSpPr/>
          <p:nvPr/>
        </p:nvSpPr>
        <p:spPr>
          <a:xfrm>
            <a:off x="3200400" y="548424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Rotate-Right</a:t>
            </a:r>
            <a:endParaRPr b="0" lang="en-US" sz="2400" spc="-1" strike="noStrike">
              <a:solidFill>
                <a:srgbClr val="000000"/>
              </a:solidFill>
              <a:latin typeface="FreeSans"/>
            </a:endParaRPr>
          </a:p>
        </p:txBody>
      </p:sp>
      <p:sp>
        <p:nvSpPr>
          <p:cNvPr id="377" name="TextBox 6"/>
          <p:cNvSpPr/>
          <p:nvPr/>
        </p:nvSpPr>
        <p:spPr>
          <a:xfrm>
            <a:off x="152280" y="576828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Left of Left</a:t>
            </a:r>
            <a:endParaRPr b="0" lang="en-US" sz="24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B6E88B00-A002-4249-8019-FA3A37C223E8}" type="slidenum">
              <a:t>82</a:t>
            </a:fld>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p:nvPr>
        </p:nvSpPr>
        <p:spPr>
          <a:xfrm>
            <a:off x="76320" y="0"/>
            <a:ext cx="9067320" cy="685764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3. Left of Right (Left Right Rotation): </a:t>
            </a:r>
            <a:endParaRPr b="0" lang="en-US" sz="2400" spc="-1" strike="noStrike">
              <a:solidFill>
                <a:srgbClr val="000000"/>
              </a:solidFill>
              <a:latin typeface="Calibri"/>
            </a:endParaRPr>
          </a:p>
          <a:p>
            <a:pPr marL="457200" indent="-457200">
              <a:lnSpc>
                <a:spcPct val="100000"/>
              </a:lnSpc>
              <a:spcBef>
                <a:spcPts val="479"/>
              </a:spcBef>
              <a:buClr>
                <a:srgbClr val="00b050"/>
              </a:buClr>
              <a:buFont typeface="Arial"/>
              <a:buAutoNum type="alphaLcPeriod"/>
              <a:tabLst>
                <a:tab algn="l" pos="0"/>
              </a:tabLst>
            </a:pPr>
            <a:r>
              <a:rPr b="1" lang="en-US" sz="2400" spc="-1" strike="noStrike">
                <a:solidFill>
                  <a:srgbClr val="00b050"/>
                </a:solidFill>
                <a:latin typeface="Bookman Old Style"/>
              </a:rPr>
              <a:t>Rotate Left</a:t>
            </a:r>
            <a:endParaRPr b="0" lang="en-US" sz="2400" spc="-1" strike="noStrike">
              <a:solidFill>
                <a:srgbClr val="000000"/>
              </a:solidFill>
              <a:latin typeface="Calibri"/>
            </a:endParaRPr>
          </a:p>
          <a:p>
            <a:pPr marL="457200" indent="-457200">
              <a:lnSpc>
                <a:spcPct val="100000"/>
              </a:lnSpc>
              <a:spcBef>
                <a:spcPts val="479"/>
              </a:spcBef>
              <a:buClr>
                <a:srgbClr val="00b050"/>
              </a:buClr>
              <a:buFont typeface="Arial"/>
              <a:buAutoNum type="alphaLcPeriod"/>
              <a:tabLst>
                <a:tab algn="l" pos="0"/>
              </a:tabLst>
            </a:pPr>
            <a:r>
              <a:rPr b="1" lang="en-US" sz="2400" spc="-1" strike="noStrike">
                <a:solidFill>
                  <a:srgbClr val="00b050"/>
                </a:solidFill>
                <a:latin typeface="Bookman Old Style"/>
              </a:rPr>
              <a:t>Rotate Right</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To understand Left Right Rotation, Let us consider the following insertion operations into an AVL Tree…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379" name="Picture 1" descr=""/>
          <p:cNvPicPr/>
          <p:nvPr/>
        </p:nvPicPr>
        <p:blipFill>
          <a:blip r:embed="rId1"/>
          <a:stretch/>
        </p:blipFill>
        <p:spPr>
          <a:xfrm>
            <a:off x="0" y="2303280"/>
            <a:ext cx="9143640" cy="3639960"/>
          </a:xfrm>
          <a:prstGeom prst="rect">
            <a:avLst/>
          </a:prstGeom>
          <a:ln w="0">
            <a:noFill/>
          </a:ln>
        </p:spPr>
      </p:pic>
      <p:sp>
        <p:nvSpPr>
          <p:cNvPr id="380" name="TextBox 3"/>
          <p:cNvSpPr/>
          <p:nvPr/>
        </p:nvSpPr>
        <p:spPr>
          <a:xfrm>
            <a:off x="2106000" y="5315040"/>
            <a:ext cx="28468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b050"/>
                </a:solidFill>
                <a:latin typeface="Bookman Old Style"/>
              </a:rPr>
              <a:t>a. Rotate-Left</a:t>
            </a:r>
            <a:endParaRPr b="0" lang="en-US" sz="2000" spc="-1" strike="noStrike">
              <a:solidFill>
                <a:srgbClr val="000000"/>
              </a:solidFill>
              <a:latin typeface="FreeSans"/>
            </a:endParaRPr>
          </a:p>
        </p:txBody>
      </p:sp>
      <p:sp>
        <p:nvSpPr>
          <p:cNvPr id="381" name="TextBox 4"/>
          <p:cNvSpPr/>
          <p:nvPr/>
        </p:nvSpPr>
        <p:spPr>
          <a:xfrm>
            <a:off x="4952880" y="5329440"/>
            <a:ext cx="23619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b050"/>
                </a:solidFill>
                <a:latin typeface="Bookman Old Style"/>
              </a:rPr>
              <a:t>b. Rotate-Right</a:t>
            </a:r>
            <a:endParaRPr b="0" lang="en-US" sz="2000" spc="-1" strike="noStrike">
              <a:solidFill>
                <a:srgbClr val="000000"/>
              </a:solidFill>
              <a:latin typeface="FreeSans"/>
            </a:endParaRPr>
          </a:p>
        </p:txBody>
      </p:sp>
      <p:sp>
        <p:nvSpPr>
          <p:cNvPr id="382" name="TextBox 7"/>
          <p:cNvSpPr/>
          <p:nvPr/>
        </p:nvSpPr>
        <p:spPr>
          <a:xfrm>
            <a:off x="76320" y="5715000"/>
            <a:ext cx="28468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b050"/>
                </a:solidFill>
                <a:latin typeface="Bookman Old Style"/>
              </a:rPr>
              <a:t>Left of Right</a:t>
            </a:r>
            <a:endParaRPr b="0" lang="en-US" sz="20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AF5A9113-ACC9-4F8C-B1F7-ECFCC54A4638}" type="slidenum">
              <a:t>83</a:t>
            </a:fld>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p:nvPr>
        </p:nvSpPr>
        <p:spPr>
          <a:xfrm>
            <a:off x="76320" y="0"/>
            <a:ext cx="9067320" cy="685764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4. Right of Left (Right Left Rotation): </a:t>
            </a:r>
            <a:endParaRPr b="0" lang="en-US" sz="2400" spc="-1" strike="noStrike">
              <a:solidFill>
                <a:srgbClr val="000000"/>
              </a:solidFill>
              <a:latin typeface="Calibri"/>
            </a:endParaRPr>
          </a:p>
          <a:p>
            <a:pPr marL="457200" indent="-457200">
              <a:lnSpc>
                <a:spcPct val="100000"/>
              </a:lnSpc>
              <a:spcBef>
                <a:spcPts val="479"/>
              </a:spcBef>
              <a:buClr>
                <a:srgbClr val="00b050"/>
              </a:buClr>
              <a:buFont typeface="Arial"/>
              <a:buAutoNum type="alphaLcPeriod"/>
              <a:tabLst>
                <a:tab algn="l" pos="0"/>
              </a:tabLst>
            </a:pPr>
            <a:r>
              <a:rPr b="1" lang="en-US" sz="2400" spc="-1" strike="noStrike">
                <a:solidFill>
                  <a:srgbClr val="00b050"/>
                </a:solidFill>
                <a:latin typeface="Bookman Old Style"/>
              </a:rPr>
              <a:t>Rotate Right</a:t>
            </a:r>
            <a:endParaRPr b="0" lang="en-US" sz="2400" spc="-1" strike="noStrike">
              <a:solidFill>
                <a:srgbClr val="000000"/>
              </a:solidFill>
              <a:latin typeface="Calibri"/>
            </a:endParaRPr>
          </a:p>
          <a:p>
            <a:pPr marL="457200" indent="-457200">
              <a:lnSpc>
                <a:spcPct val="100000"/>
              </a:lnSpc>
              <a:spcBef>
                <a:spcPts val="479"/>
              </a:spcBef>
              <a:buClr>
                <a:srgbClr val="00b050"/>
              </a:buClr>
              <a:buFont typeface="Arial"/>
              <a:buAutoNum type="alphaLcPeriod"/>
              <a:tabLst>
                <a:tab algn="l" pos="0"/>
              </a:tabLst>
            </a:pPr>
            <a:r>
              <a:rPr b="1" lang="en-US" sz="2400" spc="-1" strike="noStrike">
                <a:solidFill>
                  <a:srgbClr val="00b050"/>
                </a:solidFill>
                <a:latin typeface="Bookman Old Style"/>
              </a:rPr>
              <a:t>Rotate Left</a:t>
            </a:r>
            <a:endParaRPr b="0" lang="en-US" sz="2400" spc="-1" strike="noStrike">
              <a:solidFill>
                <a:srgbClr val="000000"/>
              </a:solidFill>
              <a:latin typeface="Calibri"/>
            </a:endParaRPr>
          </a:p>
          <a:p>
            <a:pPr marL="343080" indent="-343080">
              <a:lnSpc>
                <a:spcPct val="100000"/>
              </a:lnSpc>
              <a:spcBef>
                <a:spcPts val="479"/>
              </a:spcBef>
              <a:buClr>
                <a:srgbClr val="000000"/>
              </a:buClr>
              <a:buFont typeface="Wingdings" charset="2"/>
              <a:buChar char=""/>
              <a:tabLst>
                <a:tab algn="l" pos="0"/>
              </a:tabLst>
            </a:pPr>
            <a:r>
              <a:rPr b="0" lang="en-US" sz="2400" spc="-1" strike="noStrike">
                <a:solidFill>
                  <a:srgbClr val="000000"/>
                </a:solidFill>
                <a:latin typeface="Bookman Old Style"/>
              </a:rPr>
              <a:t>To understand Right Left Rotation, Let us consider the following insertion operations into an AVL Tree…</a:t>
            </a:r>
            <a:endParaRPr b="0" lang="en-US" sz="2400" spc="-1" strike="noStrike">
              <a:solidFill>
                <a:srgbClr val="000000"/>
              </a:solidFill>
              <a:latin typeface="Calibri"/>
            </a:endParaRPr>
          </a:p>
          <a:p>
            <a:pPr indent="0">
              <a:lnSpc>
                <a:spcPct val="100000"/>
              </a:lnSpc>
              <a:spcBef>
                <a:spcPts val="479"/>
              </a:spcBef>
              <a:buNone/>
              <a:tabLst>
                <a:tab algn="l" pos="0"/>
              </a:tabLst>
            </a:pPr>
            <a:endParaRPr b="0" lang="en-US" sz="2400" spc="-1" strike="noStrike">
              <a:solidFill>
                <a:srgbClr val="000000"/>
              </a:solidFill>
              <a:latin typeface="Calibri"/>
            </a:endParaRPr>
          </a:p>
        </p:txBody>
      </p:sp>
      <p:pic>
        <p:nvPicPr>
          <p:cNvPr id="384" name="Picture 1" descr=""/>
          <p:cNvPicPr/>
          <p:nvPr/>
        </p:nvPicPr>
        <p:blipFill>
          <a:blip r:embed="rId1"/>
          <a:stretch/>
        </p:blipFill>
        <p:spPr>
          <a:xfrm>
            <a:off x="0" y="2261880"/>
            <a:ext cx="9143640" cy="3757680"/>
          </a:xfrm>
          <a:prstGeom prst="rect">
            <a:avLst/>
          </a:prstGeom>
          <a:ln w="0">
            <a:noFill/>
          </a:ln>
        </p:spPr>
      </p:pic>
      <p:sp>
        <p:nvSpPr>
          <p:cNvPr id="385" name="TextBox 3"/>
          <p:cNvSpPr/>
          <p:nvPr/>
        </p:nvSpPr>
        <p:spPr>
          <a:xfrm>
            <a:off x="2106000" y="5315040"/>
            <a:ext cx="28468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b050"/>
                </a:solidFill>
                <a:latin typeface="Bookman Old Style"/>
              </a:rPr>
              <a:t>a. Rotate-Right</a:t>
            </a:r>
            <a:endParaRPr b="0" lang="en-US" sz="2000" spc="-1" strike="noStrike">
              <a:solidFill>
                <a:srgbClr val="000000"/>
              </a:solidFill>
              <a:latin typeface="FreeSans"/>
            </a:endParaRPr>
          </a:p>
        </p:txBody>
      </p:sp>
      <p:sp>
        <p:nvSpPr>
          <p:cNvPr id="386" name="TextBox 4"/>
          <p:cNvSpPr/>
          <p:nvPr/>
        </p:nvSpPr>
        <p:spPr>
          <a:xfrm>
            <a:off x="4952880" y="5329440"/>
            <a:ext cx="236196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b050"/>
                </a:solidFill>
                <a:latin typeface="Bookman Old Style"/>
              </a:rPr>
              <a:t>b. Rotate-Left</a:t>
            </a:r>
            <a:endParaRPr b="0" lang="en-US" sz="2000" spc="-1" strike="noStrike">
              <a:solidFill>
                <a:srgbClr val="000000"/>
              </a:solidFill>
              <a:latin typeface="FreeSans"/>
            </a:endParaRPr>
          </a:p>
        </p:txBody>
      </p:sp>
      <p:sp>
        <p:nvSpPr>
          <p:cNvPr id="387" name="TextBox 7"/>
          <p:cNvSpPr/>
          <p:nvPr/>
        </p:nvSpPr>
        <p:spPr>
          <a:xfrm>
            <a:off x="22680" y="5751360"/>
            <a:ext cx="284688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b050"/>
                </a:solidFill>
                <a:latin typeface="Bookman Old Style"/>
              </a:rPr>
              <a:t>Right of Left</a:t>
            </a:r>
            <a:endParaRPr b="0" lang="en-US" sz="20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9FD88CC4-9EA9-4565-80BA-3FA1E11830C7}" type="slidenum">
              <a:t>84</a:t>
            </a:fld>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8" name="Content Placeholder 4" descr=""/>
          <p:cNvPicPr/>
          <p:nvPr/>
        </p:nvPicPr>
        <p:blipFill>
          <a:blip r:embed="rId1"/>
          <a:stretch/>
        </p:blipFill>
        <p:spPr>
          <a:xfrm>
            <a:off x="76320" y="990720"/>
            <a:ext cx="9067320" cy="415080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F7ED4B4A-FC62-4F31-B19B-065F7C5BBF9D}" type="slidenum">
              <a:t>85</a:t>
            </a:fld>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9" name="Content Placeholder 4" descr=""/>
          <p:cNvPicPr/>
          <p:nvPr/>
        </p:nvPicPr>
        <p:blipFill>
          <a:blip r:embed="rId1"/>
          <a:stretch/>
        </p:blipFill>
        <p:spPr>
          <a:xfrm>
            <a:off x="76320" y="152280"/>
            <a:ext cx="9067320" cy="61718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B102DF4-45E3-4DA7-BF69-DCEF189705FF}" type="slidenum">
              <a:t>86</a:t>
            </a:fld>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0" name="Content Placeholder 4" descr=""/>
          <p:cNvPicPr/>
          <p:nvPr/>
        </p:nvPicPr>
        <p:blipFill>
          <a:blip r:embed="rId1"/>
          <a:stretch/>
        </p:blipFill>
        <p:spPr>
          <a:xfrm>
            <a:off x="76320" y="838080"/>
            <a:ext cx="9067320" cy="480024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AAE1CE33-6A84-4A66-8B82-2922F1C04505}" type="slidenum">
              <a:t>87</a:t>
            </a:fld>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1" name="Content Placeholder 4" descr=""/>
          <p:cNvPicPr/>
          <p:nvPr/>
        </p:nvPicPr>
        <p:blipFill>
          <a:blip r:embed="rId1"/>
          <a:stretch/>
        </p:blipFill>
        <p:spPr>
          <a:xfrm>
            <a:off x="76320" y="609480"/>
            <a:ext cx="8915040" cy="5181120"/>
          </a:xfrm>
          <a:prstGeom prst="rect">
            <a:avLst/>
          </a:prstGeom>
          <a:ln w="0">
            <a:noFill/>
          </a:ln>
        </p:spPr>
      </p:pic>
      <p:sp>
        <p:nvSpPr>
          <p:cNvPr id="392" name="TextBox 6"/>
          <p:cNvSpPr/>
          <p:nvPr/>
        </p:nvSpPr>
        <p:spPr>
          <a:xfrm>
            <a:off x="2209680" y="350532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Step:2</a:t>
            </a:r>
            <a:endParaRPr b="0" lang="en-US" sz="2400" spc="-1" strike="noStrike">
              <a:solidFill>
                <a:srgbClr val="000000"/>
              </a:solidFill>
              <a:latin typeface="FreeSans"/>
            </a:endParaRPr>
          </a:p>
        </p:txBody>
      </p:sp>
      <p:sp>
        <p:nvSpPr>
          <p:cNvPr id="393" name="TextBox 7"/>
          <p:cNvSpPr/>
          <p:nvPr/>
        </p:nvSpPr>
        <p:spPr>
          <a:xfrm>
            <a:off x="2057400" y="137160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Step:1</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09442DFE-B1EA-40B3-B0B9-F10ADF0217CC}" type="slidenum">
              <a:t>88</a:t>
            </a:fld>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4" name="Content Placeholder 4" descr=""/>
          <p:cNvPicPr/>
          <p:nvPr/>
        </p:nvPicPr>
        <p:blipFill>
          <a:blip r:embed="rId1"/>
          <a:stretch/>
        </p:blipFill>
        <p:spPr>
          <a:xfrm>
            <a:off x="76320" y="838080"/>
            <a:ext cx="8958240" cy="4190760"/>
          </a:xfrm>
          <a:prstGeom prst="rect">
            <a:avLst/>
          </a:prstGeom>
          <a:ln w="0">
            <a:noFill/>
          </a:ln>
        </p:spPr>
      </p:pic>
      <p:sp>
        <p:nvSpPr>
          <p:cNvPr id="395" name="TextBox 5"/>
          <p:cNvSpPr/>
          <p:nvPr/>
        </p:nvSpPr>
        <p:spPr>
          <a:xfrm>
            <a:off x="3640680" y="440352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 Left</a:t>
            </a:r>
            <a:endParaRPr b="0" lang="en-US" sz="2400" spc="-1" strike="noStrike">
              <a:solidFill>
                <a:srgbClr val="000000"/>
              </a:solidFill>
              <a:latin typeface="FreeSans"/>
            </a:endParaRPr>
          </a:p>
        </p:txBody>
      </p:sp>
      <p:sp>
        <p:nvSpPr>
          <p:cNvPr id="396" name="TextBox 6"/>
          <p:cNvSpPr/>
          <p:nvPr/>
        </p:nvSpPr>
        <p:spPr>
          <a:xfrm>
            <a:off x="183240" y="38088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Step:3</a:t>
            </a:r>
            <a:endParaRPr b="0" lang="en-US" sz="2400" spc="-1" strike="noStrike">
              <a:solidFill>
                <a:srgbClr val="000000"/>
              </a:solidFill>
              <a:latin typeface="FreeSans"/>
            </a:endParaRPr>
          </a:p>
        </p:txBody>
      </p:sp>
      <p:sp>
        <p:nvSpPr>
          <p:cNvPr id="397" name="TextBox 7"/>
          <p:cNvSpPr/>
          <p:nvPr/>
        </p:nvSpPr>
        <p:spPr>
          <a:xfrm>
            <a:off x="259200" y="5024880"/>
            <a:ext cx="23310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Right of Right</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71D4D870-F985-4EDE-9A97-74679DD9E96C}" type="slidenum">
              <a:t>89</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8" name="Content Placeholder 5" descr=""/>
          <p:cNvPicPr/>
          <p:nvPr/>
        </p:nvPicPr>
        <p:blipFill>
          <a:blip r:embed="rId1"/>
          <a:stretch/>
        </p:blipFill>
        <p:spPr>
          <a:xfrm>
            <a:off x="47520" y="497880"/>
            <a:ext cx="7114680" cy="5040360"/>
          </a:xfrm>
          <a:prstGeom prst="rect">
            <a:avLst/>
          </a:prstGeom>
          <a:ln w="0">
            <a:noFill/>
          </a:ln>
        </p:spPr>
      </p:pic>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E8EFE7ED-1509-4ABB-8C71-A068F138A940}" type="slidenum">
              <a:t>9</a:t>
            </a:fld>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8" name="Content Placeholder 4" descr=""/>
          <p:cNvPicPr/>
          <p:nvPr/>
        </p:nvPicPr>
        <p:blipFill>
          <a:blip r:embed="rId1"/>
          <a:stretch/>
        </p:blipFill>
        <p:spPr>
          <a:xfrm>
            <a:off x="914400" y="1366920"/>
            <a:ext cx="6973200" cy="3890520"/>
          </a:xfrm>
          <a:prstGeom prst="rect">
            <a:avLst/>
          </a:prstGeom>
          <a:ln w="0">
            <a:noFill/>
          </a:ln>
        </p:spPr>
      </p:pic>
      <p:sp>
        <p:nvSpPr>
          <p:cNvPr id="399" name="TextBox 5"/>
          <p:cNvSpPr/>
          <p:nvPr/>
        </p:nvSpPr>
        <p:spPr>
          <a:xfrm>
            <a:off x="914400" y="66528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Step:4</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8CBF142-C4A1-48DB-AD2C-6F0EAE602736}" type="slidenum">
              <a:t>90</a:t>
            </a:fld>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0" name="Content Placeholder 4" descr=""/>
          <p:cNvPicPr/>
          <p:nvPr/>
        </p:nvPicPr>
        <p:blipFill>
          <a:blip r:embed="rId1"/>
          <a:stretch/>
        </p:blipFill>
        <p:spPr>
          <a:xfrm>
            <a:off x="0" y="981000"/>
            <a:ext cx="8991360" cy="3971520"/>
          </a:xfrm>
          <a:prstGeom prst="rect">
            <a:avLst/>
          </a:prstGeom>
          <a:ln w="0">
            <a:noFill/>
          </a:ln>
        </p:spPr>
      </p:pic>
      <p:sp>
        <p:nvSpPr>
          <p:cNvPr id="401" name="TextBox 5"/>
          <p:cNvSpPr/>
          <p:nvPr/>
        </p:nvSpPr>
        <p:spPr>
          <a:xfrm>
            <a:off x="152280" y="43452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Step:5</a:t>
            </a:r>
            <a:endParaRPr b="0" lang="en-US" sz="2400" spc="-1" strike="noStrike">
              <a:solidFill>
                <a:srgbClr val="000000"/>
              </a:solidFill>
              <a:latin typeface="FreeSans"/>
            </a:endParaRPr>
          </a:p>
        </p:txBody>
      </p:sp>
      <p:sp>
        <p:nvSpPr>
          <p:cNvPr id="402" name="TextBox 6"/>
          <p:cNvSpPr/>
          <p:nvPr/>
        </p:nvSpPr>
        <p:spPr>
          <a:xfrm>
            <a:off x="259200" y="5024880"/>
            <a:ext cx="23310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Right of Right</a:t>
            </a:r>
            <a:endParaRPr b="0" lang="en-US" sz="2400" spc="-1" strike="noStrike">
              <a:solidFill>
                <a:srgbClr val="000000"/>
              </a:solidFill>
              <a:latin typeface="FreeSans"/>
            </a:endParaRPr>
          </a:p>
          <a:p>
            <a:pPr>
              <a:lnSpc>
                <a:spcPct val="100000"/>
              </a:lnSpc>
            </a:pPr>
            <a:r>
              <a:rPr b="1" lang="en-US" sz="2400" spc="-1" strike="noStrike">
                <a:solidFill>
                  <a:srgbClr val="b54ec0"/>
                </a:solidFill>
                <a:latin typeface="Calibri"/>
              </a:rPr>
              <a:t>( Take 3,4,5)</a:t>
            </a:r>
            <a:endParaRPr b="0" lang="en-US" sz="2400" spc="-1" strike="noStrike">
              <a:solidFill>
                <a:srgbClr val="000000"/>
              </a:solidFill>
              <a:latin typeface="FreeSans"/>
            </a:endParaRPr>
          </a:p>
        </p:txBody>
      </p:sp>
      <p:sp>
        <p:nvSpPr>
          <p:cNvPr id="403" name="TextBox 7"/>
          <p:cNvSpPr/>
          <p:nvPr/>
        </p:nvSpPr>
        <p:spPr>
          <a:xfrm>
            <a:off x="3554280" y="440352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 Left</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47D85EA-A032-49DC-8B60-E1E2B3367214}" type="slidenum">
              <a:t>91</a:t>
            </a:fld>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4" name="Content Placeholder 4" descr=""/>
          <p:cNvPicPr/>
          <p:nvPr/>
        </p:nvPicPr>
        <p:blipFill>
          <a:blip r:embed="rId1"/>
          <a:stretch/>
        </p:blipFill>
        <p:spPr>
          <a:xfrm>
            <a:off x="76320" y="1295280"/>
            <a:ext cx="9067320" cy="4114440"/>
          </a:xfrm>
          <a:prstGeom prst="rect">
            <a:avLst/>
          </a:prstGeom>
          <a:ln w="0">
            <a:noFill/>
          </a:ln>
        </p:spPr>
      </p:pic>
      <p:sp>
        <p:nvSpPr>
          <p:cNvPr id="405" name="TextBox 5"/>
          <p:cNvSpPr/>
          <p:nvPr/>
        </p:nvSpPr>
        <p:spPr>
          <a:xfrm>
            <a:off x="76320" y="60516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Step:6</a:t>
            </a:r>
            <a:endParaRPr b="0" lang="en-US" sz="2400" spc="-1" strike="noStrike">
              <a:solidFill>
                <a:srgbClr val="000000"/>
              </a:solidFill>
              <a:latin typeface="FreeSans"/>
            </a:endParaRPr>
          </a:p>
        </p:txBody>
      </p:sp>
      <p:sp>
        <p:nvSpPr>
          <p:cNvPr id="406" name="TextBox 6"/>
          <p:cNvSpPr/>
          <p:nvPr/>
        </p:nvSpPr>
        <p:spPr>
          <a:xfrm>
            <a:off x="259200" y="5493600"/>
            <a:ext cx="32454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Right of Right</a:t>
            </a:r>
            <a:endParaRPr b="0" lang="en-US" sz="2400" spc="-1" strike="noStrike">
              <a:solidFill>
                <a:srgbClr val="000000"/>
              </a:solidFill>
              <a:latin typeface="FreeSans"/>
            </a:endParaRPr>
          </a:p>
          <a:p>
            <a:pPr>
              <a:lnSpc>
                <a:spcPct val="100000"/>
              </a:lnSpc>
            </a:pPr>
            <a:r>
              <a:rPr b="1" lang="en-US" sz="2400" spc="-1" strike="noStrike">
                <a:solidFill>
                  <a:srgbClr val="b54ec0"/>
                </a:solidFill>
                <a:latin typeface="Calibri"/>
              </a:rPr>
              <a:t>( Take 2,4,5 because 5 still have child)</a:t>
            </a:r>
            <a:endParaRPr b="0" lang="en-US" sz="2400" spc="-1" strike="noStrike">
              <a:solidFill>
                <a:srgbClr val="000000"/>
              </a:solidFill>
              <a:latin typeface="FreeSans"/>
            </a:endParaRPr>
          </a:p>
        </p:txBody>
      </p:sp>
      <p:sp>
        <p:nvSpPr>
          <p:cNvPr id="407" name="TextBox 7"/>
          <p:cNvSpPr/>
          <p:nvPr/>
        </p:nvSpPr>
        <p:spPr>
          <a:xfrm>
            <a:off x="3429000" y="471996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 Left</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CB7AA442-9104-484D-849A-D380ADDCE446}" type="slidenum">
              <a:t>92</a:t>
            </a:fld>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8" name="Content Placeholder 4" descr=""/>
          <p:cNvPicPr/>
          <p:nvPr/>
        </p:nvPicPr>
        <p:blipFill>
          <a:blip r:embed="rId1"/>
          <a:stretch/>
        </p:blipFill>
        <p:spPr>
          <a:xfrm>
            <a:off x="76320" y="1371600"/>
            <a:ext cx="9067320" cy="3962160"/>
          </a:xfrm>
          <a:prstGeom prst="rect">
            <a:avLst/>
          </a:prstGeom>
          <a:ln w="0">
            <a:noFill/>
          </a:ln>
        </p:spPr>
      </p:pic>
      <p:sp>
        <p:nvSpPr>
          <p:cNvPr id="409" name="TextBox 5"/>
          <p:cNvSpPr/>
          <p:nvPr/>
        </p:nvSpPr>
        <p:spPr>
          <a:xfrm>
            <a:off x="76320" y="68148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Step:7</a:t>
            </a:r>
            <a:endParaRPr b="0" lang="en-US" sz="2400" spc="-1" strike="noStrike">
              <a:solidFill>
                <a:srgbClr val="000000"/>
              </a:solidFill>
              <a:latin typeface="FreeSans"/>
            </a:endParaRPr>
          </a:p>
        </p:txBody>
      </p:sp>
      <p:sp>
        <p:nvSpPr>
          <p:cNvPr id="410" name="TextBox 6"/>
          <p:cNvSpPr/>
          <p:nvPr/>
        </p:nvSpPr>
        <p:spPr>
          <a:xfrm>
            <a:off x="228600" y="5417280"/>
            <a:ext cx="233100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Right of Right</a:t>
            </a:r>
            <a:endParaRPr b="0" lang="en-US" sz="2400" spc="-1" strike="noStrike">
              <a:solidFill>
                <a:srgbClr val="000000"/>
              </a:solidFill>
              <a:latin typeface="FreeSans"/>
            </a:endParaRPr>
          </a:p>
          <a:p>
            <a:pPr>
              <a:lnSpc>
                <a:spcPct val="100000"/>
              </a:lnSpc>
            </a:pPr>
            <a:r>
              <a:rPr b="1" lang="en-US" sz="2400" spc="-1" strike="noStrike">
                <a:solidFill>
                  <a:srgbClr val="b54ec0"/>
                </a:solidFill>
                <a:latin typeface="Calibri"/>
              </a:rPr>
              <a:t>( Take 5,6,7)</a:t>
            </a:r>
            <a:endParaRPr b="0" lang="en-US" sz="2400" spc="-1" strike="noStrike">
              <a:solidFill>
                <a:srgbClr val="000000"/>
              </a:solidFill>
              <a:latin typeface="FreeSans"/>
            </a:endParaRPr>
          </a:p>
        </p:txBody>
      </p:sp>
      <p:sp>
        <p:nvSpPr>
          <p:cNvPr id="411" name="TextBox 7"/>
          <p:cNvSpPr/>
          <p:nvPr/>
        </p:nvSpPr>
        <p:spPr>
          <a:xfrm>
            <a:off x="3505320" y="471996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b54ec0"/>
                </a:solidFill>
                <a:latin typeface="Calibri"/>
              </a:rPr>
              <a:t>Rotate Left</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86A3D23-DCD4-40CD-A77E-48C064257EBA}" type="slidenum">
              <a:t>93</a:t>
            </a:fld>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2" name="Content Placeholder 4" descr=""/>
          <p:cNvPicPr/>
          <p:nvPr/>
        </p:nvPicPr>
        <p:blipFill>
          <a:blip r:embed="rId1"/>
          <a:stretch/>
        </p:blipFill>
        <p:spPr>
          <a:xfrm>
            <a:off x="609480" y="1219320"/>
            <a:ext cx="6845760" cy="4480920"/>
          </a:xfrm>
          <a:prstGeom prst="rect">
            <a:avLst/>
          </a:prstGeom>
          <a:ln w="0">
            <a:noFill/>
          </a:ln>
        </p:spPr>
      </p:pic>
      <p:sp>
        <p:nvSpPr>
          <p:cNvPr id="413" name="TextBox 5"/>
          <p:cNvSpPr/>
          <p:nvPr/>
        </p:nvSpPr>
        <p:spPr>
          <a:xfrm>
            <a:off x="152280" y="75744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Step:8</a:t>
            </a:r>
            <a:endParaRPr b="0" lang="en-US" sz="2400" spc="-1" strike="noStrike">
              <a:solidFill>
                <a:srgbClr val="000000"/>
              </a:solidFill>
              <a:latin typeface="FreeSans"/>
            </a:endParaRPr>
          </a:p>
        </p:txBody>
      </p:sp>
      <p:sp>
        <p:nvSpPr>
          <p:cNvPr id="414" name="TextBox 6"/>
          <p:cNvSpPr/>
          <p:nvPr/>
        </p:nvSpPr>
        <p:spPr>
          <a:xfrm>
            <a:off x="2819520" y="5638680"/>
            <a:ext cx="342864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ff0000"/>
                </a:solidFill>
                <a:latin typeface="Calibri"/>
              </a:rPr>
              <a:t>Fig: Final AVL Tree</a:t>
            </a:r>
            <a:endParaRPr b="0" lang="en-US" sz="24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27756D67-FDE0-4A0C-AC92-DFA31B22FF6F}" type="slidenum">
              <a:t>94</a:t>
            </a:fld>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p:nvPr>
        </p:nvSpPr>
        <p:spPr>
          <a:xfrm>
            <a:off x="0" y="76320"/>
            <a:ext cx="9143640" cy="6629040"/>
          </a:xfrm>
          <a:prstGeom prst="rect">
            <a:avLst/>
          </a:prstGeom>
          <a:noFill/>
          <a:ln w="0">
            <a:noFill/>
          </a:ln>
        </p:spPr>
        <p:txBody>
          <a:bodyPr anchor="t">
            <a:normAutofit/>
          </a:bodyPr>
          <a:p>
            <a:pPr indent="0">
              <a:lnSpc>
                <a:spcPct val="100000"/>
              </a:lnSpc>
              <a:spcBef>
                <a:spcPts val="479"/>
              </a:spcBef>
              <a:buNone/>
              <a:tabLst>
                <a:tab algn="l" pos="0"/>
              </a:tabLst>
            </a:pPr>
            <a:r>
              <a:rPr b="1" lang="en-US" sz="2400" spc="-1" strike="noStrike">
                <a:solidFill>
                  <a:srgbClr val="ff0000"/>
                </a:solidFill>
                <a:latin typeface="Bookman Old Style"/>
              </a:rPr>
              <a:t>Example:2</a:t>
            </a:r>
            <a:endParaRPr b="0" lang="en-US" sz="2400" spc="-1" strike="noStrike">
              <a:solidFill>
                <a:srgbClr val="000000"/>
              </a:solidFill>
              <a:latin typeface="Calibri"/>
            </a:endParaRPr>
          </a:p>
        </p:txBody>
      </p:sp>
      <p:pic>
        <p:nvPicPr>
          <p:cNvPr id="416" name="Picture 5" descr=""/>
          <p:cNvPicPr/>
          <p:nvPr/>
        </p:nvPicPr>
        <p:blipFill>
          <a:blip r:embed="rId1"/>
          <a:stretch/>
        </p:blipFill>
        <p:spPr>
          <a:xfrm>
            <a:off x="16920" y="533520"/>
            <a:ext cx="7391160" cy="1218960"/>
          </a:xfrm>
          <a:prstGeom prst="rect">
            <a:avLst/>
          </a:prstGeom>
          <a:ln w="0">
            <a:noFill/>
          </a:ln>
        </p:spPr>
      </p:pic>
      <p:pic>
        <p:nvPicPr>
          <p:cNvPr id="417" name="Picture 6" descr=""/>
          <p:cNvPicPr/>
          <p:nvPr/>
        </p:nvPicPr>
        <p:blipFill>
          <a:blip r:embed="rId2"/>
          <a:stretch/>
        </p:blipFill>
        <p:spPr>
          <a:xfrm>
            <a:off x="228600" y="1986120"/>
            <a:ext cx="6668280" cy="3804840"/>
          </a:xfrm>
          <a:prstGeom prst="rect">
            <a:avLst/>
          </a:prstGeom>
          <a:ln w="0">
            <a:noFill/>
          </a:ln>
        </p:spPr>
      </p:pic>
      <p:sp>
        <p:nvSpPr>
          <p:cNvPr id="418" name="TextBox 1"/>
          <p:cNvSpPr/>
          <p:nvPr/>
        </p:nvSpPr>
        <p:spPr>
          <a:xfrm>
            <a:off x="4114800" y="38887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3" name="PlaceHolder 2"/>
          <p:cNvSpPr>
            <a:spLocks noGrp="1"/>
          </p:cNvSpPr>
          <p:nvPr>
            <p:ph type="ftr" idx="2"/>
          </p:nvPr>
        </p:nvSpPr>
        <p:spPr/>
        <p:txBody>
          <a:bodyPr/>
          <a:p>
            <a:r>
              <a:t>Er. Jendi Bade Shrestha</a:t>
            </a:r>
          </a:p>
        </p:txBody>
      </p:sp>
      <p:sp>
        <p:nvSpPr>
          <p:cNvPr id="4" name="PlaceHolder 3"/>
          <p:cNvSpPr>
            <a:spLocks noGrp="1"/>
          </p:cNvSpPr>
          <p:nvPr>
            <p:ph type="sldNum" idx="3"/>
          </p:nvPr>
        </p:nvSpPr>
        <p:spPr/>
        <p:txBody>
          <a:bodyPr/>
          <a:p>
            <a:fld id="{67AE2988-D7CA-49C9-B943-C4AA16628D83}" type="slidenum">
              <a:t>95</a:t>
            </a:fld>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9" name="Content Placeholder 1" descr=""/>
          <p:cNvPicPr/>
          <p:nvPr/>
        </p:nvPicPr>
        <p:blipFill>
          <a:blip r:embed="rId1"/>
          <a:stretch/>
        </p:blipFill>
        <p:spPr>
          <a:xfrm>
            <a:off x="228600" y="661680"/>
            <a:ext cx="7920360" cy="4976640"/>
          </a:xfrm>
          <a:prstGeom prst="rect">
            <a:avLst/>
          </a:prstGeom>
          <a:ln w="0">
            <a:noFill/>
          </a:ln>
        </p:spPr>
      </p:pic>
      <p:sp>
        <p:nvSpPr>
          <p:cNvPr id="420" name="TextBox 5"/>
          <p:cNvSpPr/>
          <p:nvPr/>
        </p:nvSpPr>
        <p:spPr>
          <a:xfrm>
            <a:off x="3065040" y="367560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21" name="TextBox 6"/>
          <p:cNvSpPr/>
          <p:nvPr/>
        </p:nvSpPr>
        <p:spPr>
          <a:xfrm>
            <a:off x="4096440" y="251460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1-0=1</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8E4531C5-9274-42F1-B7FC-9B2E14704765}" type="slidenum">
              <a:t>96</a:t>
            </a:fld>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2" name="Content Placeholder 1" descr=""/>
          <p:cNvPicPr/>
          <p:nvPr/>
        </p:nvPicPr>
        <p:blipFill>
          <a:blip r:embed="rId1"/>
          <a:stretch/>
        </p:blipFill>
        <p:spPr>
          <a:xfrm>
            <a:off x="334800" y="838080"/>
            <a:ext cx="7818120" cy="4866840"/>
          </a:xfrm>
          <a:prstGeom prst="rect">
            <a:avLst/>
          </a:prstGeom>
          <a:ln w="0">
            <a:noFill/>
          </a:ln>
        </p:spPr>
      </p:pic>
      <p:sp>
        <p:nvSpPr>
          <p:cNvPr id="423" name="TextBox 5"/>
          <p:cNvSpPr/>
          <p:nvPr/>
        </p:nvSpPr>
        <p:spPr>
          <a:xfrm>
            <a:off x="5638680" y="37339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24" name="TextBox 6"/>
          <p:cNvSpPr/>
          <p:nvPr/>
        </p:nvSpPr>
        <p:spPr>
          <a:xfrm>
            <a:off x="4191120" y="251460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1-1=0</a:t>
            </a:r>
            <a:endParaRPr b="0" lang="en-US" sz="1800" spc="-1" strike="noStrike">
              <a:solidFill>
                <a:srgbClr val="000000"/>
              </a:solidFill>
              <a:latin typeface="FreeSans"/>
            </a:endParaRPr>
          </a:p>
        </p:txBody>
      </p:sp>
      <p:sp>
        <p:nvSpPr>
          <p:cNvPr id="425" name="TextBox 7"/>
          <p:cNvSpPr/>
          <p:nvPr/>
        </p:nvSpPr>
        <p:spPr>
          <a:xfrm>
            <a:off x="2438280" y="38563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B8A1A241-E5BC-49B8-A62C-BDD66E6DC3CB}" type="slidenum">
              <a:t>97</a:t>
            </a:fld>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6" name="Content Placeholder 1" descr=""/>
          <p:cNvPicPr/>
          <p:nvPr/>
        </p:nvPicPr>
        <p:blipFill>
          <a:blip r:embed="rId1"/>
          <a:stretch/>
        </p:blipFill>
        <p:spPr>
          <a:xfrm>
            <a:off x="304920" y="595800"/>
            <a:ext cx="7281360" cy="5728680"/>
          </a:xfrm>
          <a:prstGeom prst="rect">
            <a:avLst/>
          </a:prstGeom>
          <a:ln w="0">
            <a:noFill/>
          </a:ln>
        </p:spPr>
      </p:pic>
      <p:sp>
        <p:nvSpPr>
          <p:cNvPr id="427" name="TextBox 5"/>
          <p:cNvSpPr/>
          <p:nvPr/>
        </p:nvSpPr>
        <p:spPr>
          <a:xfrm>
            <a:off x="3048120" y="36752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1-0=1</a:t>
            </a:r>
            <a:endParaRPr b="0" lang="en-US" sz="1800" spc="-1" strike="noStrike">
              <a:solidFill>
                <a:srgbClr val="000000"/>
              </a:solidFill>
              <a:latin typeface="FreeSans"/>
            </a:endParaRPr>
          </a:p>
        </p:txBody>
      </p:sp>
      <p:sp>
        <p:nvSpPr>
          <p:cNvPr id="428" name="TextBox 6"/>
          <p:cNvSpPr/>
          <p:nvPr/>
        </p:nvSpPr>
        <p:spPr>
          <a:xfrm>
            <a:off x="4267080" y="25909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2-1=1</a:t>
            </a:r>
            <a:endParaRPr b="0" lang="en-US" sz="1800" spc="-1" strike="noStrike">
              <a:solidFill>
                <a:srgbClr val="000000"/>
              </a:solidFill>
              <a:latin typeface="FreeSans"/>
            </a:endParaRPr>
          </a:p>
        </p:txBody>
      </p:sp>
      <p:sp>
        <p:nvSpPr>
          <p:cNvPr id="429" name="TextBox 7"/>
          <p:cNvSpPr/>
          <p:nvPr/>
        </p:nvSpPr>
        <p:spPr>
          <a:xfrm>
            <a:off x="6172200" y="36752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30" name="TextBox 8"/>
          <p:cNvSpPr/>
          <p:nvPr/>
        </p:nvSpPr>
        <p:spPr>
          <a:xfrm>
            <a:off x="1600200" y="48769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DEC312FE-8280-4F8D-8511-6E883CFFE651}" type="slidenum">
              <a:t>98</a:t>
            </a:fld>
          </a:p>
        </p:txBody>
      </p:sp>
    </p:spTree>
  </p:cSld>
  <mc:AlternateContent>
    <mc:Choice Requires="p14">
      <p:transition spd="slow" p14:dur="2000"/>
    </mc:Choice>
    <mc:Fallback>
      <p:transition spd="slow"/>
    </mc:Fallback>
  </mc:AlternateContent>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1" name="Content Placeholder 1" descr=""/>
          <p:cNvPicPr/>
          <p:nvPr/>
        </p:nvPicPr>
        <p:blipFill>
          <a:blip r:embed="rId1"/>
          <a:stretch/>
        </p:blipFill>
        <p:spPr>
          <a:xfrm>
            <a:off x="152280" y="195840"/>
            <a:ext cx="7619760" cy="6204600"/>
          </a:xfrm>
          <a:prstGeom prst="rect">
            <a:avLst/>
          </a:prstGeom>
          <a:ln w="0">
            <a:noFill/>
          </a:ln>
        </p:spPr>
      </p:pic>
      <p:sp>
        <p:nvSpPr>
          <p:cNvPr id="432" name="TextBox 5"/>
          <p:cNvSpPr/>
          <p:nvPr/>
        </p:nvSpPr>
        <p:spPr>
          <a:xfrm>
            <a:off x="2809080" y="42026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1-0=1</a:t>
            </a:r>
            <a:endParaRPr b="0" lang="en-US" sz="1800" spc="-1" strike="noStrike">
              <a:solidFill>
                <a:srgbClr val="000000"/>
              </a:solidFill>
              <a:latin typeface="FreeSans"/>
            </a:endParaRPr>
          </a:p>
        </p:txBody>
      </p:sp>
      <p:sp>
        <p:nvSpPr>
          <p:cNvPr id="433" name="TextBox 6"/>
          <p:cNvSpPr/>
          <p:nvPr/>
        </p:nvSpPr>
        <p:spPr>
          <a:xfrm>
            <a:off x="5029200" y="243828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3-1=2</a:t>
            </a:r>
            <a:endParaRPr b="0" lang="en-US" sz="1800" spc="-1" strike="noStrike">
              <a:solidFill>
                <a:srgbClr val="000000"/>
              </a:solidFill>
              <a:latin typeface="FreeSans"/>
            </a:endParaRPr>
          </a:p>
        </p:txBody>
      </p:sp>
      <p:sp>
        <p:nvSpPr>
          <p:cNvPr id="434" name="TextBox 7"/>
          <p:cNvSpPr/>
          <p:nvPr/>
        </p:nvSpPr>
        <p:spPr>
          <a:xfrm>
            <a:off x="6781680" y="342900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35" name="TextBox 8"/>
          <p:cNvSpPr/>
          <p:nvPr/>
        </p:nvSpPr>
        <p:spPr>
          <a:xfrm>
            <a:off x="1828800" y="511704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0-0=0</a:t>
            </a:r>
            <a:endParaRPr b="0" lang="en-US" sz="1800" spc="-1" strike="noStrike">
              <a:solidFill>
                <a:srgbClr val="000000"/>
              </a:solidFill>
              <a:latin typeface="FreeSans"/>
            </a:endParaRPr>
          </a:p>
        </p:txBody>
      </p:sp>
      <p:sp>
        <p:nvSpPr>
          <p:cNvPr id="436" name="TextBox 9"/>
          <p:cNvSpPr/>
          <p:nvPr/>
        </p:nvSpPr>
        <p:spPr>
          <a:xfrm>
            <a:off x="3962520" y="3427920"/>
            <a:ext cx="1066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2-0=2</a:t>
            </a:r>
            <a:endParaRPr b="0" lang="en-US" sz="1800" spc="-1" strike="noStrike">
              <a:solidFill>
                <a:srgbClr val="000000"/>
              </a:solidFill>
              <a:latin typeface="FreeSans"/>
            </a:endParaRPr>
          </a:p>
        </p:txBody>
      </p:sp>
      <p:sp>
        <p:nvSpPr>
          <p:cNvPr id="2" name="PlaceHolder 1"/>
          <p:cNvSpPr>
            <a:spLocks noGrp="1"/>
          </p:cNvSpPr>
          <p:nvPr>
            <p:ph type="ftr" idx="2"/>
          </p:nvPr>
        </p:nvSpPr>
        <p:spPr/>
        <p:txBody>
          <a:bodyPr/>
          <a:p>
            <a:r>
              <a:t>Er. Jendi Bade Shrestha</a:t>
            </a:r>
          </a:p>
        </p:txBody>
      </p:sp>
      <p:sp>
        <p:nvSpPr>
          <p:cNvPr id="3" name="PlaceHolder 2"/>
          <p:cNvSpPr>
            <a:spLocks noGrp="1"/>
          </p:cNvSpPr>
          <p:nvPr>
            <p:ph type="sldNum" idx="3"/>
          </p:nvPr>
        </p:nvSpPr>
        <p:spPr/>
        <p:txBody>
          <a:bodyPr/>
          <a:p>
            <a:fld id="{6D0E465E-EFC5-43E3-9F2A-9E081788EEC4}" type="slidenum">
              <a:t>99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1253</TotalTime>
  <Application>LibreOffice/7.5.5.2$Linux_X86_64 LibreOffice_project/50$Build-2</Application>
  <AppVersion>15.0000</AppVersion>
  <Words>2433</Words>
  <Paragraphs>1005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suraj hekka</dc:creator>
  <dc:description/>
  <dc:language>en-US</dc:language>
  <cp:lastModifiedBy/>
  <dcterms:modified xsi:type="dcterms:W3CDTF">2023-08-02T08:18:55Z</dcterms:modified>
  <cp:revision>168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134</vt:i4>
  </property>
</Properties>
</file>