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D3AAB-7933-41B2-A4B6-A5DD6CA42134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DBCD8-E027-4B27-BB34-6CEF2C2B01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62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DBCD8-E027-4B27-BB34-6CEF2C2B015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25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DBCD8-E027-4B27-BB34-6CEF2C2B015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59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gépre telepítve van a </a:t>
            </a:r>
            <a:r>
              <a:rPr lang="hu-HU" dirty="0" err="1"/>
              <a:t>xampp</a:t>
            </a:r>
            <a:r>
              <a:rPr lang="hu-HU" dirty="0"/>
              <a:t> -&gt; futtatja a </a:t>
            </a:r>
            <a:r>
              <a:rPr lang="hu-HU" dirty="0" err="1"/>
              <a:t>mysql</a:t>
            </a:r>
            <a:r>
              <a:rPr lang="hu-HU" dirty="0"/>
              <a:t> szervert (Db </a:t>
            </a:r>
            <a:r>
              <a:rPr lang="hu-HU" dirty="0" err="1"/>
              <a:t>forge</a:t>
            </a:r>
            <a:r>
              <a:rPr lang="hu-HU" dirty="0"/>
              <a:t> használatával teszteltük az adatbázist)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DBCD8-E027-4B27-BB34-6CEF2C2B015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30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E6D87B-80B2-4BB8-931C-58C04C06C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D4256A-2160-4832-ABFE-0DCB9B3C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012DCC-4EBD-4AB5-A7EC-E88F084E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EF24B1-7705-48D2-804D-60ECC2CD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3A0CE9-6FD2-4959-801D-2B3FA88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917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D9281E-961C-4F39-8D0D-00D6A8A5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89A5B8-20BE-46D0-826B-08C05A752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397133-0AB7-451E-9C5F-5E817B4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E654D5-3BBB-42BE-A573-E523AEE0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2AC681-876F-4F42-B393-CD12F720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64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771D977-7EC5-4429-B2F2-64B14C7F5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0A1FF78-97D3-44C0-A05A-DA9B18A8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640412-0313-45AD-B945-84205D0F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996A93-47B5-45D7-98C1-121B0884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DB10EB-3DD0-4B2B-8DF4-C930FC01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84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55FCAB-13DB-4193-9006-6EEAC37F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880F00-722B-4F7D-924A-924A0BC8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5FA20B-00B7-41B6-AB9A-1FE33B8E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5F29E6-EAEF-40BB-B31C-2666BF0A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442664-FA36-4E20-BFDF-AB582BC8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7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898789-7C21-47D6-A5D4-81C8F02B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3257B4-4ED6-4047-8426-91D2C669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8F517F-C73B-4318-91AF-D1C15EFA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D3763E-ED94-4993-806A-9974722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82AF6F-BEF0-45AD-8A1A-CF46D58C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0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B7CBB7-918D-4C9F-AC88-CA6D01CE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D87D2-F3D4-4FB2-9F40-724D0094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905A2D-460B-4378-9949-6D9B8420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998F3B-9A77-41D3-A097-90B66A4C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1BE3FB-8FFB-4607-A509-80AA9E3F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D0169F-A244-4157-8ADE-8C094411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8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CB909-99E3-461E-B401-C618DEA0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2B38A4-B49F-4E66-860D-CDF64DA85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A508F5-5D98-4137-8969-7F8D48F1C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ABDB2C0-5E83-4847-891A-4C6108B7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23984B1-4023-4855-982C-F28CFA36A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107CA83-36B7-40EB-A4BC-E69590D4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E66A35C-3921-4626-BF6F-15E21A28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7E00CAF-8ACA-47D1-B8ED-6B91CEF6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22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E24EDF-2FD4-4871-98F8-AE425A1D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E006F3-9C73-4B42-BBED-42CE131E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00DB8E7-3BC2-4A96-8461-C21EC441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085E55D-D5D3-40C3-9DAB-E8B7FAEB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04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F63D707-A6A4-48AF-915D-235FA5D5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1C82EF-49D2-42CE-8486-E7F8B868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AE3BCFD-8EE3-468C-8D72-8808FD59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73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2FADA8-162F-492A-AAE2-AD28DE66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1FA64-033B-49E7-9393-AB08AC1F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765DEFD-E73E-4D36-AA60-AE27B4EE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14C31DC-C87B-4F6C-86F3-FAD29F6B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666F54-27B3-4E30-9321-265DD997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F398A4-AE30-49B2-A347-2254CB12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33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E1857-1BA0-4B4B-A7C3-2750BE0D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67E9281-4A0B-46AE-A806-D64E65299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E2EF10-AA49-427C-BE00-BAB152D1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6051BC6-C6FC-43BC-A5FF-85D3266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9A5703-403C-49F4-9057-9D778320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92CF57B-6934-41E7-AAAF-A41E7128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75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9760096-9F2A-4256-9086-D28ACE6A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B7A095-B1E5-47A7-9654-B2CDA812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7C9620-FB74-447A-9D55-F5428BBDA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9EA1-1315-43E9-83B5-B7660109B5BF}" type="datetimeFigureOut">
              <a:rPr lang="hu-HU" smtClean="0"/>
              <a:t>2023. 06. 02.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D6DE4-4BAA-472C-9687-FF465257F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5426B9-F5A5-45BA-9C08-9A059619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65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2E5CE965-98C0-49A7-9B19-4EB55BBBC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167748E-7FA3-4438-825D-F505ABFA1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0" y="0"/>
            <a:ext cx="6299200" cy="1655763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+mn-lt"/>
              </a:rPr>
              <a:t>Diákkönyvtár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FAFF8B-B99D-45AE-A4C5-E78186E9D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4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81649A7-27DA-42C2-9B82-8C6A67AAF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660E1AF-D7A7-4A03-B283-35496E0F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67" y="0"/>
            <a:ext cx="6747934" cy="1329267"/>
          </a:xfrm>
        </p:spPr>
        <p:txBody>
          <a:bodyPr>
            <a:normAutofit/>
          </a:bodyPr>
          <a:lstStyle/>
          <a:p>
            <a:r>
              <a:rPr lang="hu-HU" sz="6000" b="1" dirty="0">
                <a:solidFill>
                  <a:schemeClr val="bg1"/>
                </a:solidFill>
                <a:latin typeface="+mn-lt"/>
              </a:rPr>
              <a:t>A program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3953EF-08AF-4C74-8247-42D27A88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4" y="1752600"/>
            <a:ext cx="11698816" cy="4424363"/>
          </a:xfrm>
        </p:spPr>
        <p:txBody>
          <a:bodyPr>
            <a:normAutofit/>
          </a:bodyPr>
          <a:lstStyle/>
          <a:p>
            <a:r>
              <a:rPr lang="hu-HU" sz="4800" b="1" dirty="0">
                <a:solidFill>
                  <a:schemeClr val="bg1"/>
                </a:solidFill>
              </a:rPr>
              <a:t>A könyvek és hozzá tartozó adatok tárolása</a:t>
            </a:r>
          </a:p>
          <a:p>
            <a:r>
              <a:rPr lang="hu-HU" sz="4800" b="1" dirty="0">
                <a:solidFill>
                  <a:schemeClr val="bg1"/>
                </a:solidFill>
              </a:rPr>
              <a:t>Egy bejelentkezés követően teljes hozzáférést nyerünk a programhoz és minden funkciója láthatóvá válik</a:t>
            </a:r>
          </a:p>
        </p:txBody>
      </p:sp>
    </p:spTree>
    <p:extLst>
      <p:ext uri="{BB962C8B-B14F-4D97-AF65-F5344CB8AC3E}">
        <p14:creationId xmlns:p14="http://schemas.microsoft.com/office/powerpoint/2010/main" val="234903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Tartalom helye 26">
            <a:extLst>
              <a:ext uri="{FF2B5EF4-FFF2-40B4-BE49-F238E27FC236}">
                <a16:creationId xmlns:a16="http://schemas.microsoft.com/office/drawing/2014/main" id="{762B0A8C-D11C-4E0D-8567-13D52BD76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37FE3D9-A528-4DE0-9F63-9DA13783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32" y="0"/>
            <a:ext cx="8003117" cy="1464733"/>
          </a:xfrm>
        </p:spPr>
        <p:txBody>
          <a:bodyPr>
            <a:normAutofit/>
          </a:bodyPr>
          <a:lstStyle/>
          <a:p>
            <a:r>
              <a:rPr lang="hu-HU" sz="6600" b="1" dirty="0">
                <a:solidFill>
                  <a:schemeClr val="bg1"/>
                </a:solidFill>
                <a:latin typeface="+mn-lt"/>
              </a:rPr>
              <a:t>Fejlesztési környezet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A509587-142E-49AC-A4A9-C9F894E4A974}"/>
              </a:ext>
            </a:extLst>
          </p:cNvPr>
          <p:cNvSpPr txBox="1"/>
          <p:nvPr/>
        </p:nvSpPr>
        <p:spPr>
          <a:xfrm>
            <a:off x="211670" y="1674799"/>
            <a:ext cx="32511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</a:rPr>
              <a:t>Frontend</a:t>
            </a:r>
          </a:p>
          <a:p>
            <a:endParaRPr lang="hu-HU" sz="2400" dirty="0"/>
          </a:p>
          <a:p>
            <a:r>
              <a:rPr lang="hu-HU" sz="3600" dirty="0">
                <a:solidFill>
                  <a:schemeClr val="bg1"/>
                </a:solidFill>
              </a:rPr>
              <a:t>Vuejs</a:t>
            </a:r>
          </a:p>
          <a:p>
            <a:endParaRPr lang="hu-HU" sz="2400" dirty="0"/>
          </a:p>
          <a:p>
            <a:endParaRPr lang="hu-HU" sz="2400" dirty="0"/>
          </a:p>
          <a:p>
            <a:r>
              <a:rPr lang="hu-HU" sz="3600" dirty="0">
                <a:solidFill>
                  <a:prstClr val="white"/>
                </a:solidFill>
              </a:rPr>
              <a:t>Bootstrap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2F1B490-B67F-44E6-823C-A4C1B6019F2F}"/>
              </a:ext>
            </a:extLst>
          </p:cNvPr>
          <p:cNvSpPr txBox="1"/>
          <p:nvPr/>
        </p:nvSpPr>
        <p:spPr>
          <a:xfrm>
            <a:off x="3792071" y="1674799"/>
            <a:ext cx="311075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</a:rPr>
              <a:t>Backend</a:t>
            </a:r>
          </a:p>
          <a:p>
            <a:endParaRPr lang="hu-HU" sz="2400" dirty="0"/>
          </a:p>
          <a:p>
            <a:r>
              <a:rPr lang="hu-HU" sz="3600" dirty="0">
                <a:solidFill>
                  <a:schemeClr val="bg1"/>
                </a:solidFill>
              </a:rPr>
              <a:t>Mysql</a:t>
            </a:r>
          </a:p>
          <a:p>
            <a:endParaRPr lang="hu-HU" sz="2400" dirty="0"/>
          </a:p>
          <a:p>
            <a:endParaRPr lang="hu-HU" sz="2400" dirty="0"/>
          </a:p>
          <a:p>
            <a:r>
              <a:rPr lang="hu-HU" sz="3600" dirty="0">
                <a:solidFill>
                  <a:schemeClr val="bg1"/>
                </a:solidFill>
              </a:rPr>
              <a:t>Nodejs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B15ED833-EF81-4F2D-838C-F537559B49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4" t="9527" r="11037" b="7806"/>
          <a:stretch/>
        </p:blipFill>
        <p:spPr>
          <a:xfrm>
            <a:off x="2414099" y="2444240"/>
            <a:ext cx="1048766" cy="1071817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B7DE6A8D-DEE1-415F-BB85-1721193FF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78" y="2444239"/>
            <a:ext cx="1071817" cy="107181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EC5989B9-6899-4C63-9ED0-69C5FD72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77" y="3629180"/>
            <a:ext cx="1071817" cy="113570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3ECB014-1F68-4C58-99B0-15DD15902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48" y="3691705"/>
            <a:ext cx="1071817" cy="107181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A8E97DA-EBD4-41EA-804D-D7DFABC63A69}"/>
              </a:ext>
            </a:extLst>
          </p:cNvPr>
          <p:cNvSpPr txBox="1"/>
          <p:nvPr/>
        </p:nvSpPr>
        <p:spPr>
          <a:xfrm>
            <a:off x="6902825" y="1674799"/>
            <a:ext cx="45630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</a:rPr>
              <a:t>Fejlesztő eszközök</a:t>
            </a:r>
          </a:p>
          <a:p>
            <a:endParaRPr lang="hu-HU" sz="2400" dirty="0">
              <a:solidFill>
                <a:schemeClr val="bg1"/>
              </a:solidFill>
            </a:endParaRPr>
          </a:p>
          <a:p>
            <a:r>
              <a:rPr lang="hu-HU" sz="3600" dirty="0">
                <a:solidFill>
                  <a:schemeClr val="bg1"/>
                </a:solidFill>
              </a:rPr>
              <a:t>Visual Studio Code</a:t>
            </a:r>
          </a:p>
          <a:p>
            <a:endParaRPr lang="hu-HU" sz="2400" dirty="0">
              <a:solidFill>
                <a:schemeClr val="bg1"/>
              </a:solidFill>
            </a:endParaRPr>
          </a:p>
          <a:p>
            <a:endParaRPr lang="hu-HU" sz="2400" dirty="0">
              <a:solidFill>
                <a:schemeClr val="bg1"/>
              </a:solidFill>
            </a:endParaRPr>
          </a:p>
          <a:p>
            <a:r>
              <a:rPr lang="hu-HU" sz="3600" dirty="0">
                <a:solidFill>
                  <a:schemeClr val="bg1"/>
                </a:solidFill>
              </a:rPr>
              <a:t>GitHub</a:t>
            </a:r>
          </a:p>
          <a:p>
            <a:endParaRPr lang="hu-HU" sz="3600" dirty="0">
              <a:solidFill>
                <a:schemeClr val="bg1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4F9557A-4A18-4422-8C44-3DD432187C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341" y="2215360"/>
            <a:ext cx="1413820" cy="1413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CC47D8-636B-456C-A336-75F1EEF7C5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241" y="3721513"/>
            <a:ext cx="1134342" cy="11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2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70A2028-D9D7-402D-A68F-0F882E6DE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3192" cy="68580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5705171-3C28-4D80-9E79-42F1701B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274" y="365125"/>
            <a:ext cx="4581525" cy="1325563"/>
          </a:xfrm>
        </p:spPr>
        <p:txBody>
          <a:bodyPr>
            <a:normAutofit/>
          </a:bodyPr>
          <a:lstStyle/>
          <a:p>
            <a:r>
              <a:rPr lang="hu-HU" sz="6000" b="1" dirty="0">
                <a:solidFill>
                  <a:schemeClr val="bg1"/>
                </a:solidFill>
                <a:latin typeface="+mn-lt"/>
              </a:rPr>
              <a:t>Adatbázis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378D315-DED4-41C9-8E1E-67E1A2F0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5035"/>
            <a:ext cx="12198988" cy="53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AC7A99D-401A-4CC3-9AE8-32F671668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190" cy="6858001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75DC67D-B74F-4EEA-AB01-B2F4126E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050" y="-1"/>
            <a:ext cx="7600950" cy="1704976"/>
          </a:xfrm>
        </p:spPr>
        <p:txBody>
          <a:bodyPr>
            <a:normAutofit/>
          </a:bodyPr>
          <a:lstStyle/>
          <a:p>
            <a:r>
              <a:rPr lang="hu-HU" sz="6000" b="1" dirty="0">
                <a:solidFill>
                  <a:schemeClr val="bg1"/>
                </a:solidFill>
                <a:latin typeface="+mn-lt"/>
              </a:rPr>
              <a:t>Kedvenc kód részletem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F0CC569-453B-4788-AB90-0F58E34B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244" y="1428994"/>
            <a:ext cx="5547512" cy="327160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E5B99DC0-0864-4E3A-A8CD-AA64E9E33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5285"/>
            <a:ext cx="12192000" cy="9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2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7CF57D8-1258-4E79-8FA3-64451BD94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ABD5C03-F455-4B57-B803-4D0CECA0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52" y="365125"/>
            <a:ext cx="6947647" cy="2288428"/>
          </a:xfrm>
        </p:spPr>
        <p:txBody>
          <a:bodyPr>
            <a:normAutofit/>
          </a:bodyPr>
          <a:lstStyle/>
          <a:p>
            <a:r>
              <a:rPr lang="hu-HU" sz="6000" b="1" dirty="0">
                <a:solidFill>
                  <a:schemeClr val="bg1"/>
                </a:solidFill>
              </a:rPr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300443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67</Words>
  <Application>Microsoft Office PowerPoint</Application>
  <PresentationFormat>Szélesvásznú</PresentationFormat>
  <Paragraphs>35</Paragraphs>
  <Slides>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Copperplate Gothic Bold</vt:lpstr>
      <vt:lpstr>Office-téma</vt:lpstr>
      <vt:lpstr>Diákkönyvtár</vt:lpstr>
      <vt:lpstr>A program feladatai</vt:lpstr>
      <vt:lpstr>Fejlesztési környezet</vt:lpstr>
      <vt:lpstr>Adatbázis</vt:lpstr>
      <vt:lpstr>Kedvenc kód részletem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Diákkönyvtár</dc:title>
  <dc:creator>A18</dc:creator>
  <cp:lastModifiedBy>A18</cp:lastModifiedBy>
  <cp:revision>29</cp:revision>
  <dcterms:created xsi:type="dcterms:W3CDTF">2023-05-05T06:45:05Z</dcterms:created>
  <dcterms:modified xsi:type="dcterms:W3CDTF">2023-06-02T07:46:44Z</dcterms:modified>
</cp:coreProperties>
</file>