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59" r:id="rId5"/>
    <p:sldId id="260" r:id="rId6"/>
    <p:sldId id="261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2D52606-AB1C-4CA8-BFEB-BE0D6E0C9D6E}" type="datetimeFigureOut">
              <a:rPr lang="ar-EG" smtClean="0"/>
              <a:t>15/10/1446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9429169-E01C-4308-B370-59B7D8C418E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2453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29169-E01C-4308-B370-59B7D8C418E4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1045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29169-E01C-4308-B370-59B7D8C418E4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730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29169-E01C-4308-B370-59B7D8C418E4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57851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29169-E01C-4308-B370-59B7D8C418E4}" type="slidenum">
              <a:rPr lang="ar-EG" smtClean="0"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0368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29169-E01C-4308-B370-59B7D8C418E4}" type="slidenum">
              <a:rPr lang="ar-EG" smtClean="0"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7913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29169-E01C-4308-B370-59B7D8C418E4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4796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29169-E01C-4308-B370-59B7D8C418E4}" type="slidenum">
              <a:rPr lang="ar-EG" smtClean="0"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6402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EE4D-D3D3-4E8E-8186-BDB472CC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 Dosage Modeling GUI using MATLAB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D9CE-9F23-4525-902A-212CFF6A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Youssef Ashraf</a:t>
            </a:r>
          </a:p>
          <a:p>
            <a:r>
              <a:rPr lang="en-US" dirty="0"/>
              <a:t>Ahmed Khamis</a:t>
            </a:r>
          </a:p>
          <a:p>
            <a:r>
              <a:rPr lang="en-US" dirty="0"/>
              <a:t>Magdy </a:t>
            </a:r>
            <a:r>
              <a:rPr lang="en-US" dirty="0" err="1"/>
              <a:t>Abdelfadeel</a:t>
            </a:r>
            <a:endParaRPr lang="en-US" dirty="0"/>
          </a:p>
          <a:p>
            <a:r>
              <a:rPr lang="en-US" dirty="0" err="1"/>
              <a:t>Shahd</a:t>
            </a:r>
            <a:r>
              <a:rPr lang="en-US" dirty="0"/>
              <a:t> Hesham</a:t>
            </a:r>
          </a:p>
          <a:p>
            <a:r>
              <a:rPr lang="en-US" dirty="0"/>
              <a:t>Ahmed Wael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7314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Design a GUI using MATLAB for modeling drug concentration over time using multiple numerical methods.</a:t>
            </a:r>
          </a:p>
          <a:p>
            <a:r>
              <a:t>- Compare the numerical methods to the exact analytical solution.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Inputs and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User Inputs:</a:t>
            </a:r>
          </a:p>
          <a:p>
            <a:r>
              <a:t>- Initial Concentration (C₀)</a:t>
            </a:r>
          </a:p>
          <a:p>
            <a:r>
              <a:t>- Elimination Rate (k)</a:t>
            </a:r>
          </a:p>
          <a:p>
            <a:r>
              <a:t>- Total Time (T)</a:t>
            </a:r>
          </a:p>
          <a:p>
            <a:r>
              <a:t>- Time Step (h)</a:t>
            </a:r>
          </a:p>
          <a:p>
            <a:endParaRPr/>
          </a:p>
          <a:p>
            <a:r>
              <a:t>Features:</a:t>
            </a:r>
          </a:p>
          <a:p>
            <a:r>
              <a:t>- Graph plotting</a:t>
            </a:r>
          </a:p>
          <a:p>
            <a:r>
              <a:t>- Exporting data (CSV, PNG)</a:t>
            </a:r>
          </a:p>
          <a:p>
            <a:r>
              <a:t>- Comparing different methods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- Forward Euler</a:t>
            </a:r>
          </a:p>
          <a:p>
            <a:r>
              <a:t>- Backward Euler</a:t>
            </a:r>
          </a:p>
          <a:p>
            <a:r>
              <a:t>- Heun's Method</a:t>
            </a:r>
          </a:p>
          <a:p>
            <a:r>
              <a:t>- Midpoint Method</a:t>
            </a:r>
          </a:p>
          <a:p>
            <a:r>
              <a:t>- Runge-Kutta (4th order)</a:t>
            </a:r>
          </a:p>
          <a:p>
            <a:r>
              <a:t>- Adams-Bashforth</a:t>
            </a:r>
          </a:p>
          <a:p>
            <a:r>
              <a:t>- Adams-Moulton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Exact vs Numerical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Exact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Comparison between numerical results and exact solution using a checkbox.</a:t>
                </a:r>
              </a:p>
              <a:p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357"/>
            <a:ext cx="8229600" cy="1143000"/>
          </a:xfrm>
        </p:spPr>
        <p:txBody>
          <a:bodyPr/>
          <a:lstStyle/>
          <a:p>
            <a:r>
              <a:rPr dirty="0"/>
              <a:t>GUI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D8833-FEED-4FB7-997E-F0EE0DE6C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43069"/>
            <a:ext cx="8041341" cy="51452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DD9E-CFAC-42B5-835E-88B7C39A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Summary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7ADB-C66F-4095-9110-B6490AED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 and user-friendly design</a:t>
            </a:r>
          </a:p>
          <a:p>
            <a:r>
              <a:rPr lang="en-US" dirty="0"/>
              <a:t>Dynamic plotting</a:t>
            </a:r>
          </a:p>
          <a:p>
            <a:r>
              <a:rPr lang="en-US" dirty="0"/>
              <a:t>Plot saving (PNG)</a:t>
            </a:r>
          </a:p>
          <a:p>
            <a:r>
              <a:rPr lang="en-US" dirty="0"/>
              <a:t>Data exporting (CSV)</a:t>
            </a:r>
          </a:p>
          <a:p>
            <a:r>
              <a:rPr lang="en-US" dirty="0"/>
              <a:t>Supports comparison of all methods with the exact solution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2370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An interactive tool for modeling drug concentration over time.</a:t>
            </a:r>
          </a:p>
          <a:p>
            <a:r>
              <a:t>- Ability to compare various numerical methods to the exact solution.</a:t>
            </a:r>
          </a:p>
          <a:p>
            <a:r>
              <a:t>- Easily expandable for more complex scenarios.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211</Words>
  <Application>Microsoft Office PowerPoint</Application>
  <PresentationFormat>On-screen Show (4:3)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Office Theme</vt:lpstr>
      <vt:lpstr>Drug Dosage Modeling GUI using MATLAB</vt:lpstr>
      <vt:lpstr>Objective</vt:lpstr>
      <vt:lpstr>Inputs and Interface</vt:lpstr>
      <vt:lpstr>Numerical Methods</vt:lpstr>
      <vt:lpstr>Exact vs Numerical</vt:lpstr>
      <vt:lpstr>GUI Snapshot</vt:lpstr>
      <vt:lpstr>Features 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Dosage Modeling GUI using MATLAB</dc:title>
  <dc:subject/>
  <dc:creator>Bebo Tech</dc:creator>
  <cp:keywords/>
  <dc:description>generated using python-pptx</dc:description>
  <cp:lastModifiedBy>Bebo Tech</cp:lastModifiedBy>
  <cp:revision>4</cp:revision>
  <dcterms:created xsi:type="dcterms:W3CDTF">2013-01-27T09:14:16Z</dcterms:created>
  <dcterms:modified xsi:type="dcterms:W3CDTF">2025-04-13T21:26:17Z</dcterms:modified>
  <cp:category/>
</cp:coreProperties>
</file>