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3aceff-a696-4286-9bf9-1cd8e3db62a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0a157d4-c899-44d2-be58-1a453c463b8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c752883-679c-4856-8f89-b75b7761094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0cedd7-30bb-4fb0-bb16-8d849cf1629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5c1d0e2-368b-4450-abd9-b0e6d07950e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2de59b-7300-4fb0-b06e-540ef8cfb99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71e8d38-dfac-4e90-93b3-25fad154d35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331d911-ba92-4622-a123-7aeab6a832a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44c088-3b99-419c-9d20-4d69e10f48a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3ddc93b-5db3-4778-a26c-6123ea85d8f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cbfecb8-8c68-419f-9c1c-a1e4a2a4513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78b0756-55db-47e6-ad40-742e427a130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da701c2-ba11-4eca-abdb-4d3b61d8a21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e2b7f6a-4c20-4ff1-9863-4c197427f02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2022-12-23T16:12:17.148Z</dcterms:created>
  <dcterms:modified xsi:type="dcterms:W3CDTF">2022-12-23T16:12:17.148Z</dcterms:modified>
</cp:coreProperties>
</file>