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3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1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6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0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4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5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8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5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0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972BC-BE56-3E49-C09E-DF09C7B62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5862" y="2291064"/>
            <a:ext cx="3936275" cy="113793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German Credit Risk Analysis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82B58-20D9-6F0E-6D78-DAB27140A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931" y="4239912"/>
            <a:ext cx="3492137" cy="7142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MS Power BI Analysis Dashboard “Story Telling”</a:t>
            </a:r>
            <a:endParaRPr lang="en-DE" dirty="0"/>
          </a:p>
        </p:txBody>
      </p:sp>
      <p:pic>
        <p:nvPicPr>
          <p:cNvPr id="4" name="Picture 3" descr="Colorful pencils and books">
            <a:extLst>
              <a:ext uri="{FF2B5EF4-FFF2-40B4-BE49-F238E27FC236}">
                <a16:creationId xmlns:a16="http://schemas.microsoft.com/office/drawing/2014/main" id="{2704FA3D-95CA-9A9F-DF39-7EC1181FE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3" r="4953" b="2"/>
          <a:stretch/>
        </p:blipFill>
        <p:spPr>
          <a:xfrm>
            <a:off x="-2" y="1"/>
            <a:ext cx="6096001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5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23E40B0-2D14-F4D6-8495-A01F9FB9C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1" r="35615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DDB35-CEFD-D323-2F5D-C8DF9641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EDA:Exploratory Data Analysis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CF68-0F17-E59D-139F-31957BB9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Söhne"/>
              </a:rPr>
              <a:t>We would use EDA stands for Exploratory Data Analysis. It's an approach to analyzing and summarizing data in order to understand its key characteristics and relationships. </a:t>
            </a:r>
            <a:endParaRPr lang="en-DE" dirty="0"/>
          </a:p>
          <a:p>
            <a:endParaRPr lang="en-DE" b="1" cap="all" spc="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260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4A10286-001E-D7BC-1612-8E61A7502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4" r="13472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19EC9-C397-4F3F-E808-7E206D0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Analysis steps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F12A-A810-F728-2E63-05410B8B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100" b="0" i="0" dirty="0">
                <a:effectLst/>
                <a:latin typeface="Söhne"/>
              </a:rPr>
              <a:t>Import the German Credit Risk dataset into Power BI. Get Data from csv file.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100" b="0" i="0" dirty="0">
                <a:effectLst/>
                <a:latin typeface="Söhne"/>
              </a:rPr>
              <a:t>Clean Data by using MS Power Editor to clean Data and Transform them by Removing Blank values, and so on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100" b="0" i="0" dirty="0">
                <a:effectLst/>
                <a:latin typeface="Söhne"/>
              </a:rPr>
              <a:t>Create Charts such as Line , Pie, Donut, Tables, Matrix, and using </a:t>
            </a:r>
            <a:r>
              <a:rPr lang="en-US" sz="1100" b="0" i="0" dirty="0" err="1">
                <a:effectLst/>
                <a:latin typeface="Söhne"/>
              </a:rPr>
              <a:t>Drill</a:t>
            </a:r>
            <a:r>
              <a:rPr lang="en-US" sz="1100" dirty="0" err="1">
                <a:latin typeface="Söhne"/>
              </a:rPr>
              <a:t>Through</a:t>
            </a:r>
            <a:r>
              <a:rPr lang="en-US" sz="1100" dirty="0">
                <a:latin typeface="Söhne"/>
              </a:rPr>
              <a:t> techniques to move to details, and we would use </a:t>
            </a:r>
            <a:r>
              <a:rPr lang="en-US" sz="1100" b="0" i="0" dirty="0">
                <a:effectLst/>
                <a:latin typeface="Söhne"/>
              </a:rPr>
              <a:t>"Visualizations" pane to select the type of visualization we want to create..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100" b="0" i="0" dirty="0">
                <a:effectLst/>
                <a:latin typeface="Söhne"/>
              </a:rPr>
              <a:t>Apply filters and Slicers to visualizations to isolate specific segments of the data. For example, we </a:t>
            </a:r>
            <a:r>
              <a:rPr lang="en-US" sz="1100" b="0" i="0" dirty="0" err="1">
                <a:effectLst/>
                <a:latin typeface="Söhne"/>
              </a:rPr>
              <a:t>filterd</a:t>
            </a:r>
            <a:r>
              <a:rPr lang="en-US" sz="1100" b="0" i="0" dirty="0">
                <a:effectLst/>
                <a:latin typeface="Söhne"/>
              </a:rPr>
              <a:t> by credit risk category, age range, or employment status.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100" b="0" i="0" dirty="0">
                <a:effectLst/>
                <a:latin typeface="Söhne"/>
              </a:rPr>
              <a:t>Use the "Analytics" pane to add statistical measures to your visualizations. For example, you can add a trend line to a scatter plot or a box plot to show the distribution of credit risk by income level.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100" b="0" i="0" dirty="0">
                <a:effectLst/>
                <a:latin typeface="Söhne"/>
              </a:rPr>
              <a:t>Create a dashboard to present analysis. The dashboard should include multiple visualizations that provide a comprehensive overview of the data. 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406631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BFE1EBC-B86F-56E6-99D1-DDF41AF96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5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825ADD-EF37-E929-72EB-A3D9DFCF1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6DD111-B7CA-754B-F23F-B099F4471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5" y="311085"/>
            <a:ext cx="11463315" cy="6396086"/>
          </a:xfrm>
        </p:spPr>
      </p:pic>
    </p:spTree>
    <p:extLst>
      <p:ext uri="{BB962C8B-B14F-4D97-AF65-F5344CB8AC3E}">
        <p14:creationId xmlns:p14="http://schemas.microsoft.com/office/powerpoint/2010/main" val="356870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078F27-9CBD-096A-8680-07E17A1B3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1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BE1F7E-8D81-425E-A546-F57DADBDB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5BB942-57A0-B23C-FB70-EBBE0BF58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3A9DC02-3048-10FB-5B43-6DD195C27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2"/>
          <a:stretch/>
        </p:blipFill>
        <p:spPr>
          <a:xfrm>
            <a:off x="762000" y="762000"/>
            <a:ext cx="1066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82670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_2SEEDS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7F99BA"/>
      </a:accent1>
      <a:accent2>
        <a:srgbClr val="7EA9B0"/>
      </a:accent2>
      <a:accent3>
        <a:srgbClr val="9697C6"/>
      </a:accent3>
      <a:accent4>
        <a:srgbClr val="BA807F"/>
      </a:accent4>
      <a:accent5>
        <a:srgbClr val="BB9B82"/>
      </a:accent5>
      <a:accent6>
        <a:srgbClr val="ACA476"/>
      </a:accent6>
      <a:hlink>
        <a:srgbClr val="997E5D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Söhne</vt:lpstr>
      <vt:lpstr>Trade Gothic Next Cond</vt:lpstr>
      <vt:lpstr>Trade Gothic Next Light</vt:lpstr>
      <vt:lpstr>AfterglowVTI</vt:lpstr>
      <vt:lpstr>German Credit Risk Analysis</vt:lpstr>
      <vt:lpstr>EDA:Exploratory Data Analysis</vt:lpstr>
      <vt:lpstr>Analysis steps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Credit Risk Analysis</dc:title>
  <dc:creator>Refaat Ibrahim</dc:creator>
  <cp:lastModifiedBy>Refaat Ibrahim</cp:lastModifiedBy>
  <cp:revision>10</cp:revision>
  <dcterms:created xsi:type="dcterms:W3CDTF">2023-05-08T14:06:03Z</dcterms:created>
  <dcterms:modified xsi:type="dcterms:W3CDTF">2023-05-08T14:27:19Z</dcterms:modified>
</cp:coreProperties>
</file>