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4C3F61-4981-42DE-938A-1B97B347710D}">
  <a:tblStyle styleId="{334C3F61-4981-42DE-938A-1B97B3477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72600" y="61975"/>
            <a:ext cx="599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Sklearn-Metrics</a:t>
            </a:r>
            <a:endParaRPr b="1"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382800" y="718850"/>
            <a:ext cx="837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en-GB" sz="1300">
                <a:solidFill>
                  <a:srgbClr val="202124"/>
                </a:solidFill>
                <a:highlight>
                  <a:srgbClr val="FFFFFF"/>
                </a:highlight>
              </a:rPr>
              <a:t>Sklearn metrics use to  assess the quality of predictions.</a:t>
            </a:r>
            <a:endParaRPr sz="13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en-GB" sz="1300">
                <a:solidFill>
                  <a:srgbClr val="202124"/>
                </a:solidFill>
                <a:highlight>
                  <a:srgbClr val="FFFFFF"/>
                </a:highlight>
              </a:rPr>
              <a:t>various datasets, score functions, and performance metrics</a:t>
            </a:r>
            <a:endParaRPr sz="13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52500" y="18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{334C3F61-4981-42DE-938A-1B97B347710D}</a:tableStyleId>
              </a:tblPr>
              <a:tblGrid>
                <a:gridCol w="2413000"/>
                <a:gridCol w="2413000"/>
                <a:gridCol w="2413000"/>
              </a:tblGrid>
              <a:tr h="3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Classification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Regression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Clustering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r2_score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adjusted_mutual_info_score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r>
                        <a:rPr lang="en-GB"/>
                        <a:t>onfusion_matrix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mean_absolute_error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adjusted_rand_score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mean_squared_error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completeness_score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explained_variace_score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homogenity_score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roc_auc_score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max_error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mutual_info_score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classification_report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