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2ff1da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2ff1da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2ff1dad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2ff1dad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Penalty in 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0"/>
            <a:ext cx="8520600" cy="5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Logistic regression is a</a:t>
            </a:r>
            <a:r>
              <a:rPr lang="en" sz="1500"/>
              <a:t> supervised machine learning algorithm, used -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prediction and classification problems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the dependent variable is categorical</a:t>
            </a:r>
            <a:endParaRPr sz="15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88" y="1499050"/>
            <a:ext cx="7027626" cy="3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Penalized logistic regression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When a model </a:t>
            </a:r>
            <a:r>
              <a:rPr lang="en"/>
              <a:t>have</a:t>
            </a:r>
            <a:r>
              <a:rPr lang="en"/>
              <a:t> multiple variables, it’s good to reduce some variables to enhance the performance of the model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 penalty is imposed to the model for having too many variables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results in shrinking the coefficients of less contributing variables towards zero, known as Regularization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common penalized regression include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Ridge regression (L2) —------ ∑(y - y^)2 + λ(m)2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Lasso regression (L1) —------ ∑</a:t>
            </a:r>
            <a:r>
              <a:rPr lang="en"/>
              <a:t>(y - y^)2 + λ|m|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Elastic net regression —-------∑(λ*L1_penalty) + ((1 - λ) * L2_penalty)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