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FFFF70-C494-4D19-90A7-8384973189DA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C4124D0-110E-45B5-9810-7357B2470EC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FFFF70-C494-4D19-90A7-8384973189DA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4124D0-110E-45B5-9810-7357B2470EC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FFFF70-C494-4D19-90A7-8384973189DA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4124D0-110E-45B5-9810-7357B2470EC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FFFF70-C494-4D19-90A7-8384973189DA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4124D0-110E-45B5-9810-7357B2470EC0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FFFF70-C494-4D19-90A7-8384973189DA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4124D0-110E-45B5-9810-7357B2470EC0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FFFF70-C494-4D19-90A7-8384973189DA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4124D0-110E-45B5-9810-7357B2470EC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FFFF70-C494-4D19-90A7-8384973189DA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4124D0-110E-45B5-9810-7357B2470EC0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FFFF70-C494-4D19-90A7-8384973189DA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4124D0-110E-45B5-9810-7357B2470EC0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FFFF70-C494-4D19-90A7-8384973189DA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4124D0-110E-45B5-9810-7357B2470EC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5FFFF70-C494-4D19-90A7-8384973189DA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4124D0-110E-45B5-9810-7357B2470EC0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FFFF70-C494-4D19-90A7-8384973189DA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C4124D0-110E-45B5-9810-7357B2470EC0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5FFFF70-C494-4D19-90A7-8384973189DA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C4124D0-110E-45B5-9810-7357B2470EC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glossary.html#term-fi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1052736"/>
            <a:ext cx="7772400" cy="1829761"/>
          </a:xfrm>
        </p:spPr>
        <p:txBody>
          <a:bodyPr/>
          <a:lstStyle/>
          <a:p>
            <a:r>
              <a:rPr lang="en-US" dirty="0" err="1" smtClean="0"/>
              <a:t>Sklearn</a:t>
            </a:r>
            <a:r>
              <a:rPr lang="en-US" dirty="0" smtClean="0"/>
              <a:t> Logistic </a:t>
            </a:r>
            <a:r>
              <a:rPr lang="en-US" dirty="0"/>
              <a:t>R</a:t>
            </a:r>
            <a:r>
              <a:rPr lang="en-US" dirty="0" smtClean="0"/>
              <a:t>egression Attributes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                   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Presented by</a:t>
            </a:r>
          </a:p>
          <a:p>
            <a:r>
              <a:rPr lang="en-US" dirty="0" smtClean="0"/>
              <a:t>                                 </a:t>
            </a:r>
            <a:r>
              <a:rPr lang="en-US" dirty="0" err="1" smtClean="0"/>
              <a:t>Manisha</a:t>
            </a:r>
            <a:r>
              <a:rPr lang="en-US" dirty="0" smtClean="0"/>
              <a:t> Mane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498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err="1" smtClean="0">
                <a:effectLst/>
                <a:latin typeface="Times New Roman" pitchFamily="18" charset="0"/>
                <a:cs typeface="Times New Roman" pitchFamily="18" charset="0"/>
              </a:rPr>
              <a:t>classes_</a:t>
            </a:r>
            <a:r>
              <a:rPr lang="en-US" b="1" i="1" dirty="0" err="1" smtClean="0">
                <a:effectLst/>
                <a:latin typeface="Times New Roman" pitchFamily="18" charset="0"/>
                <a:cs typeface="Times New Roman" pitchFamily="18" charset="0"/>
              </a:rPr>
              <a:t>ndarray</a:t>
            </a:r>
            <a:r>
              <a:rPr lang="en-US" b="1" i="1" dirty="0" smtClean="0">
                <a:effectLst/>
                <a:latin typeface="Times New Roman" pitchFamily="18" charset="0"/>
                <a:cs typeface="Times New Roman" pitchFamily="18" charset="0"/>
              </a:rPr>
              <a:t> of shape (</a:t>
            </a:r>
            <a:r>
              <a:rPr lang="en-US" b="1" i="1" dirty="0" err="1" smtClean="0">
                <a:effectLst/>
                <a:latin typeface="Times New Roman" pitchFamily="18" charset="0"/>
                <a:cs typeface="Times New Roman" pitchFamily="18" charset="0"/>
              </a:rPr>
              <a:t>n_classes</a:t>
            </a:r>
            <a:r>
              <a:rPr lang="en-US" b="1" i="1" dirty="0" smtClean="0">
                <a:effectLst/>
                <a:latin typeface="Times New Roman" pitchFamily="18" charset="0"/>
                <a:cs typeface="Times New Roman" pitchFamily="18" charset="0"/>
              </a:rPr>
              <a:t>, )</a:t>
            </a:r>
          </a:p>
          <a:p>
            <a:pPr marL="0" indent="0" algn="just">
              <a:buNone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dirty="0" smtClean="0">
                <a:effectLst/>
                <a:latin typeface="Times New Roman" pitchFamily="18" charset="0"/>
                <a:cs typeface="Times New Roman" pitchFamily="18" charset="0"/>
              </a:rPr>
              <a:t>A list of class labels known to the classifier.</a:t>
            </a:r>
          </a:p>
          <a:p>
            <a:pPr algn="just"/>
            <a:r>
              <a:rPr lang="en-US" b="1" dirty="0" err="1" smtClean="0">
                <a:effectLst/>
                <a:latin typeface="Times New Roman" pitchFamily="18" charset="0"/>
                <a:cs typeface="Times New Roman" pitchFamily="18" charset="0"/>
              </a:rPr>
              <a:t>coef_</a:t>
            </a:r>
            <a:r>
              <a:rPr lang="en-US" b="1" i="1" dirty="0" err="1" smtClean="0">
                <a:effectLst/>
                <a:latin typeface="Times New Roman" pitchFamily="18" charset="0"/>
                <a:cs typeface="Times New Roman" pitchFamily="18" charset="0"/>
              </a:rPr>
              <a:t>ndarray</a:t>
            </a:r>
            <a:r>
              <a:rPr lang="en-US" b="1" i="1" dirty="0" smtClean="0">
                <a:effectLst/>
                <a:latin typeface="Times New Roman" pitchFamily="18" charset="0"/>
                <a:cs typeface="Times New Roman" pitchFamily="18" charset="0"/>
              </a:rPr>
              <a:t> of shape (1, </a:t>
            </a:r>
            <a:r>
              <a:rPr lang="en-US" b="1" i="1" dirty="0" err="1" smtClean="0">
                <a:effectLst/>
                <a:latin typeface="Times New Roman" pitchFamily="18" charset="0"/>
                <a:cs typeface="Times New Roman" pitchFamily="18" charset="0"/>
              </a:rPr>
              <a:t>n_features</a:t>
            </a:r>
            <a:r>
              <a:rPr lang="en-US" b="1" i="1" dirty="0" smtClean="0">
                <a:effectLst/>
                <a:latin typeface="Times New Roman" pitchFamily="18" charset="0"/>
                <a:cs typeface="Times New Roman" pitchFamily="18" charset="0"/>
              </a:rPr>
              <a:t>) or (</a:t>
            </a:r>
            <a:r>
              <a:rPr lang="en-US" b="1" i="1" dirty="0" err="1" smtClean="0">
                <a:effectLst/>
                <a:latin typeface="Times New Roman" pitchFamily="18" charset="0"/>
                <a:cs typeface="Times New Roman" pitchFamily="18" charset="0"/>
              </a:rPr>
              <a:t>n_classes</a:t>
            </a:r>
            <a:r>
              <a:rPr lang="en-US" b="1" i="1" dirty="0" smtClean="0"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i="1" dirty="0" err="1" smtClean="0">
                <a:effectLst/>
                <a:latin typeface="Times New Roman" pitchFamily="18" charset="0"/>
                <a:cs typeface="Times New Roman" pitchFamily="18" charset="0"/>
              </a:rPr>
              <a:t>n_features</a:t>
            </a:r>
            <a:r>
              <a:rPr lang="en-US" b="1" i="1" dirty="0" smtClean="0">
                <a:effectLst/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 algn="just">
              <a:buNone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dirty="0" smtClean="0">
                <a:effectLst/>
                <a:latin typeface="Times New Roman" pitchFamily="18" charset="0"/>
                <a:cs typeface="Times New Roman" pitchFamily="18" charset="0"/>
              </a:rPr>
              <a:t>Coefficient of the features in the decision function.</a:t>
            </a:r>
          </a:p>
          <a:p>
            <a:pPr algn="just"/>
            <a:r>
              <a:rPr lang="en-US" b="1" dirty="0" err="1" smtClean="0">
                <a:effectLst/>
                <a:latin typeface="Times New Roman" pitchFamily="18" charset="0"/>
                <a:cs typeface="Times New Roman" pitchFamily="18" charset="0"/>
              </a:rPr>
              <a:t>coef</a:t>
            </a:r>
            <a:r>
              <a:rPr lang="en-US" b="1" dirty="0" smtClean="0">
                <a:effectLst/>
                <a:latin typeface="Times New Roman" pitchFamily="18" charset="0"/>
                <a:cs typeface="Times New Roman" pitchFamily="18" charset="0"/>
              </a:rPr>
              <a:t>_ is of shape (1, </a:t>
            </a:r>
            <a:r>
              <a:rPr lang="en-US" b="1" dirty="0" err="1" smtClean="0">
                <a:effectLst/>
                <a:latin typeface="Times New Roman" pitchFamily="18" charset="0"/>
                <a:cs typeface="Times New Roman" pitchFamily="18" charset="0"/>
              </a:rPr>
              <a:t>n_features</a:t>
            </a:r>
            <a:r>
              <a:rPr lang="en-US" b="1" dirty="0" smtClean="0">
                <a:effectLst/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marL="0" indent="0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dirty="0" smtClean="0">
                <a:effectLst/>
                <a:latin typeface="Times New Roman" pitchFamily="18" charset="0"/>
                <a:cs typeface="Times New Roman" pitchFamily="18" charset="0"/>
              </a:rPr>
              <a:t>when the given problem is binary. In particular, when </a:t>
            </a:r>
            <a:r>
              <a:rPr lang="en-US" dirty="0" err="1" smtClean="0">
                <a:effectLst/>
                <a:latin typeface="Times New Roman" pitchFamily="18" charset="0"/>
                <a:cs typeface="Times New Roman" pitchFamily="18" charset="0"/>
              </a:rPr>
              <a:t>multi_class</a:t>
            </a:r>
            <a:r>
              <a:rPr lang="en-US" dirty="0" smtClean="0">
                <a:effectLst/>
                <a:latin typeface="Times New Roman" pitchFamily="18" charset="0"/>
                <a:cs typeface="Times New Roman" pitchFamily="18" charset="0"/>
              </a:rPr>
              <a:t>='multinomial', </a:t>
            </a:r>
            <a:r>
              <a:rPr lang="en-US" dirty="0" err="1" smtClean="0">
                <a:effectLst/>
                <a:latin typeface="Times New Roman" pitchFamily="18" charset="0"/>
                <a:cs typeface="Times New Roman" pitchFamily="18" charset="0"/>
              </a:rPr>
              <a:t>coef</a:t>
            </a:r>
            <a:r>
              <a:rPr lang="en-US" dirty="0" smtClean="0">
                <a:effectLst/>
                <a:latin typeface="Times New Roman" pitchFamily="18" charset="0"/>
                <a:cs typeface="Times New Roman" pitchFamily="18" charset="0"/>
              </a:rPr>
              <a:t>_ corresponds to outcome 1 (True) and -</a:t>
            </a:r>
            <a:r>
              <a:rPr lang="en-US" dirty="0" err="1" smtClean="0">
                <a:effectLst/>
                <a:latin typeface="Times New Roman" pitchFamily="18" charset="0"/>
                <a:cs typeface="Times New Roman" pitchFamily="18" charset="0"/>
              </a:rPr>
              <a:t>coef</a:t>
            </a:r>
            <a:r>
              <a:rPr lang="en-US" dirty="0" smtClean="0">
                <a:effectLst/>
                <a:latin typeface="Times New Roman" pitchFamily="18" charset="0"/>
                <a:cs typeface="Times New Roman" pitchFamily="18" charset="0"/>
              </a:rPr>
              <a:t>_ corresponds to outcome 0 (False).</a:t>
            </a:r>
          </a:p>
          <a:p>
            <a:endParaRPr lang="en-US" dirty="0" smtClean="0">
              <a:effectLst/>
            </a:endParaRP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Attributes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06662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pPr algn="just"/>
            <a:endParaRPr lang="en-US" sz="2800" b="1" dirty="0" smtClean="0">
              <a:effectLst/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 err="1" smtClean="0">
                <a:effectLst/>
                <a:latin typeface="Times New Roman" pitchFamily="18" charset="0"/>
                <a:cs typeface="Times New Roman" pitchFamily="18" charset="0"/>
              </a:rPr>
              <a:t>intercept_</a:t>
            </a:r>
            <a:r>
              <a:rPr lang="en-US" sz="2800" b="1" i="1" dirty="0" err="1" smtClean="0">
                <a:effectLst/>
                <a:latin typeface="Times New Roman" pitchFamily="18" charset="0"/>
                <a:cs typeface="Times New Roman" pitchFamily="18" charset="0"/>
              </a:rPr>
              <a:t>ndarray</a:t>
            </a:r>
            <a:r>
              <a:rPr lang="en-US" sz="2800" b="1" i="1" dirty="0" smtClean="0">
                <a:effectLst/>
                <a:latin typeface="Times New Roman" pitchFamily="18" charset="0"/>
                <a:cs typeface="Times New Roman" pitchFamily="18" charset="0"/>
              </a:rPr>
              <a:t> of shape (1,) or (</a:t>
            </a:r>
            <a:r>
              <a:rPr lang="en-US" sz="2800" b="1" i="1" dirty="0" err="1" smtClean="0">
                <a:effectLst/>
                <a:latin typeface="Times New Roman" pitchFamily="18" charset="0"/>
                <a:cs typeface="Times New Roman" pitchFamily="18" charset="0"/>
              </a:rPr>
              <a:t>n_classes</a:t>
            </a:r>
            <a:r>
              <a:rPr lang="en-US" sz="2800" b="1" i="1" dirty="0" smtClean="0">
                <a:effectLst/>
                <a:latin typeface="Times New Roman" pitchFamily="18" charset="0"/>
                <a:cs typeface="Times New Roman" pitchFamily="18" charset="0"/>
              </a:rPr>
              <a:t>,)</a:t>
            </a:r>
          </a:p>
          <a:p>
            <a:pPr marL="109728" indent="0" algn="just">
              <a:buNone/>
            </a:pP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 smtClean="0">
                <a:effectLst/>
                <a:latin typeface="Times New Roman" pitchFamily="18" charset="0"/>
                <a:cs typeface="Times New Roman" pitchFamily="18" charset="0"/>
              </a:rPr>
              <a:t>Intercept (a.k.a. bias) added to the decision function.</a:t>
            </a:r>
          </a:p>
          <a:p>
            <a:pPr algn="just"/>
            <a:r>
              <a:rPr lang="en-US" sz="2800" dirty="0" smtClean="0">
                <a:effectLst/>
                <a:latin typeface="Times New Roman" pitchFamily="18" charset="0"/>
                <a:cs typeface="Times New Roman" pitchFamily="18" charset="0"/>
              </a:rPr>
              <a:t>If </a:t>
            </a:r>
            <a:r>
              <a:rPr lang="en-US" sz="2800" dirty="0" err="1" smtClean="0">
                <a:effectLst/>
                <a:latin typeface="Times New Roman" pitchFamily="18" charset="0"/>
                <a:cs typeface="Times New Roman" pitchFamily="18" charset="0"/>
              </a:rPr>
              <a:t>fit_intercept</a:t>
            </a:r>
            <a:r>
              <a:rPr lang="en-US" sz="2800" dirty="0" smtClean="0">
                <a:effectLst/>
                <a:latin typeface="Times New Roman" pitchFamily="18" charset="0"/>
                <a:cs typeface="Times New Roman" pitchFamily="18" charset="0"/>
              </a:rPr>
              <a:t> is set to False, the intercept is set to zero. intercept_ is of shape (1,) when the given problem is binary. In particular, when </a:t>
            </a:r>
            <a:r>
              <a:rPr lang="en-US" sz="2800" dirty="0" err="1" smtClean="0">
                <a:effectLst/>
                <a:latin typeface="Times New Roman" pitchFamily="18" charset="0"/>
                <a:cs typeface="Times New Roman" pitchFamily="18" charset="0"/>
              </a:rPr>
              <a:t>multi_class</a:t>
            </a:r>
            <a:r>
              <a:rPr lang="en-US" sz="2800" dirty="0" smtClean="0">
                <a:effectLst/>
                <a:latin typeface="Times New Roman" pitchFamily="18" charset="0"/>
                <a:cs typeface="Times New Roman" pitchFamily="18" charset="0"/>
              </a:rPr>
              <a:t>='multinomial', intercept_ corresponds to outcome 1 (True) and -intercept_ corresponds to outcome 0 (False).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7216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60648"/>
            <a:ext cx="8229600" cy="5976664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 err="1" smtClean="0">
                <a:effectLst/>
                <a:latin typeface="Times New Roman" pitchFamily="18" charset="0"/>
                <a:cs typeface="Times New Roman" pitchFamily="18" charset="0"/>
              </a:rPr>
              <a:t>n_features_in_</a:t>
            </a:r>
            <a:r>
              <a:rPr lang="en-US" sz="2800" b="1" i="1" dirty="0" err="1" smtClean="0"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b="1" i="1" dirty="0" smtClean="0">
                <a:effectLst/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 algn="just">
              <a:buNone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800" dirty="0" smtClean="0">
                <a:effectLst/>
                <a:latin typeface="Times New Roman" pitchFamily="18" charset="0"/>
                <a:cs typeface="Times New Roman" pitchFamily="18" charset="0"/>
              </a:rPr>
              <a:t>Number of features seen during 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hlinkClick r:id="rId2"/>
              </a:rPr>
              <a:t>fit</a:t>
            </a:r>
            <a:r>
              <a:rPr lang="en-US" sz="2800" dirty="0" smtClean="0">
                <a:effectLst/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800" b="1" dirty="0" err="1" smtClean="0">
                <a:effectLst/>
                <a:latin typeface="Times New Roman" pitchFamily="18" charset="0"/>
                <a:cs typeface="Times New Roman" pitchFamily="18" charset="0"/>
              </a:rPr>
              <a:t>feature_names_in_</a:t>
            </a:r>
            <a:r>
              <a:rPr lang="en-US" sz="2800" b="1" i="1" dirty="0" err="1" smtClean="0">
                <a:effectLst/>
                <a:latin typeface="Times New Roman" pitchFamily="18" charset="0"/>
                <a:cs typeface="Times New Roman" pitchFamily="18" charset="0"/>
              </a:rPr>
              <a:t>ndarray</a:t>
            </a:r>
            <a:r>
              <a:rPr lang="en-US" sz="2800" b="1" i="1" dirty="0" smtClean="0">
                <a:effectLst/>
                <a:latin typeface="Times New Roman" pitchFamily="18" charset="0"/>
                <a:cs typeface="Times New Roman" pitchFamily="18" charset="0"/>
              </a:rPr>
              <a:t> of shape  (</a:t>
            </a:r>
            <a:r>
              <a:rPr lang="en-US" sz="2800" b="1" i="1" dirty="0" err="1" smtClean="0">
                <a:effectLst/>
                <a:latin typeface="Times New Roman" pitchFamily="18" charset="0"/>
                <a:cs typeface="Times New Roman" pitchFamily="18" charset="0"/>
              </a:rPr>
              <a:t>n_features_in</a:t>
            </a:r>
            <a:r>
              <a:rPr lang="en-US" sz="2800" b="1" i="1" dirty="0" smtClean="0">
                <a:effectLst/>
                <a:latin typeface="Times New Roman" pitchFamily="18" charset="0"/>
                <a:cs typeface="Times New Roman" pitchFamily="18" charset="0"/>
              </a:rPr>
              <a:t>_,)</a:t>
            </a:r>
          </a:p>
          <a:p>
            <a:pPr marL="0" indent="0" algn="just">
              <a:buNone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800" dirty="0" smtClean="0">
                <a:effectLst/>
                <a:latin typeface="Times New Roman" pitchFamily="18" charset="0"/>
                <a:cs typeface="Times New Roman" pitchFamily="18" charset="0"/>
              </a:rPr>
              <a:t>Names of features seen during 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hlinkClick r:id="rId2"/>
              </a:rPr>
              <a:t>fit</a:t>
            </a:r>
            <a:r>
              <a:rPr lang="en-US" sz="2800" dirty="0" smtClean="0">
                <a:effectLst/>
                <a:latin typeface="Times New Roman" pitchFamily="18" charset="0"/>
                <a:cs typeface="Times New Roman" pitchFamily="18" charset="0"/>
              </a:rPr>
              <a:t>. Defined only when X has feature names that are all strings.</a:t>
            </a:r>
          </a:p>
          <a:p>
            <a:pPr algn="just"/>
            <a:r>
              <a:rPr lang="en-US" sz="2800" b="1" dirty="0" err="1" smtClean="0">
                <a:effectLst/>
                <a:latin typeface="Times New Roman" pitchFamily="18" charset="0"/>
                <a:cs typeface="Times New Roman" pitchFamily="18" charset="0"/>
              </a:rPr>
              <a:t>n_iter_</a:t>
            </a:r>
            <a:r>
              <a:rPr lang="en-US" sz="2800" b="1" i="1" dirty="0" err="1" smtClean="0">
                <a:effectLst/>
                <a:latin typeface="Times New Roman" pitchFamily="18" charset="0"/>
                <a:cs typeface="Times New Roman" pitchFamily="18" charset="0"/>
              </a:rPr>
              <a:t>ndarray</a:t>
            </a:r>
            <a:r>
              <a:rPr lang="en-US" sz="2800" b="1" i="1" dirty="0" smtClean="0">
                <a:effectLst/>
                <a:latin typeface="Times New Roman" pitchFamily="18" charset="0"/>
                <a:cs typeface="Times New Roman" pitchFamily="18" charset="0"/>
              </a:rPr>
              <a:t> of shape (</a:t>
            </a:r>
            <a:r>
              <a:rPr lang="en-US" sz="2800" b="1" i="1" dirty="0" err="1" smtClean="0">
                <a:effectLst/>
                <a:latin typeface="Times New Roman" pitchFamily="18" charset="0"/>
                <a:cs typeface="Times New Roman" pitchFamily="18" charset="0"/>
              </a:rPr>
              <a:t>n_classes</a:t>
            </a:r>
            <a:r>
              <a:rPr lang="en-US" sz="2800" b="1" i="1" dirty="0" smtClean="0">
                <a:effectLst/>
                <a:latin typeface="Times New Roman" pitchFamily="18" charset="0"/>
                <a:cs typeface="Times New Roman" pitchFamily="18" charset="0"/>
              </a:rPr>
              <a:t>,) or (1, )</a:t>
            </a:r>
          </a:p>
          <a:p>
            <a:pPr marL="0" indent="0" algn="just">
              <a:buNone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800" dirty="0" smtClean="0">
                <a:effectLst/>
                <a:latin typeface="Times New Roman" pitchFamily="18" charset="0"/>
                <a:cs typeface="Times New Roman" pitchFamily="18" charset="0"/>
              </a:rPr>
              <a:t>Actual number of iterations for all classes. If binary or multinomial, it returns only 1 element. For </a:t>
            </a:r>
            <a:r>
              <a:rPr lang="en-US" sz="2800" dirty="0" err="1" smtClean="0">
                <a:effectLst/>
                <a:latin typeface="Times New Roman" pitchFamily="18" charset="0"/>
                <a:cs typeface="Times New Roman" pitchFamily="18" charset="0"/>
              </a:rPr>
              <a:t>liblinear</a:t>
            </a:r>
            <a:r>
              <a:rPr lang="en-US" sz="2800" dirty="0" smtClean="0">
                <a:effectLst/>
                <a:latin typeface="Times New Roman" pitchFamily="18" charset="0"/>
                <a:cs typeface="Times New Roman" pitchFamily="18" charset="0"/>
              </a:rPr>
              <a:t> solver, only the maximum number of iteration across all classes is given.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3582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2413338"/>
            <a:ext cx="4572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6600" b="1" dirty="0" smtClean="0"/>
              <a:t>Thank You </a:t>
            </a:r>
            <a:endParaRPr lang="en-IN" sz="6600" b="1" dirty="0"/>
          </a:p>
        </p:txBody>
      </p:sp>
    </p:spTree>
    <p:extLst>
      <p:ext uri="{BB962C8B-B14F-4D97-AF65-F5344CB8AC3E}">
        <p14:creationId xmlns:p14="http://schemas.microsoft.com/office/powerpoint/2010/main" val="305339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20</TotalTime>
  <Words>89</Words>
  <Application>Microsoft Office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Concourse</vt:lpstr>
      <vt:lpstr>Sklearn Logistic Regression Attributes</vt:lpstr>
      <vt:lpstr>Attributes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Sklearn Logistic Regression Attributes</dc:title>
  <dc:creator>User</dc:creator>
  <cp:lastModifiedBy>User</cp:lastModifiedBy>
  <cp:revision>5</cp:revision>
  <dcterms:created xsi:type="dcterms:W3CDTF">2022-12-29T16:58:23Z</dcterms:created>
  <dcterms:modified xsi:type="dcterms:W3CDTF">2022-12-29T17:21:42Z</dcterms:modified>
</cp:coreProperties>
</file>