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5AB0-C0CF-41B9-B74C-771F5D56F08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107C-250F-4680-AD94-CEBA127D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 in </a:t>
            </a:r>
            <a:r>
              <a:rPr lang="en-US" dirty="0" smtClean="0"/>
              <a:t>logistic regression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It is used to represent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regularization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strength and floats.</a:t>
            </a: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/>
              <a:t>“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Regularization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is any modification we make to a learning algorithm that is intended to reduce its generalization error but not its training error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”  In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other words: regularization can be used to train models that generalize better on unseen data, by preventing the algorithm from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over fitting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the training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dataset.</a:t>
            </a: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 is a floating point number.</a:t>
            </a: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It’s by default 1.0.</a:t>
            </a: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Also we can easily increase regularization by making the number smaller usually you’ll tune it in powers of 10 like 0.001,0.1,1,10,100,……,etc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Regression_charts_b9de7355c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2819400"/>
            <a:ext cx="5029200" cy="213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 in logistic regression parameter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2022-12-30T03:49:42Z</dcterms:created>
  <dcterms:modified xsi:type="dcterms:W3CDTF">2023-01-02T12:12:53Z</dcterms:modified>
</cp:coreProperties>
</file>