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600200"/>
          </a:xfrm>
        </p:spPr>
        <p:txBody>
          <a:bodyPr/>
          <a:lstStyle/>
          <a:p>
            <a:r>
              <a:rPr lang="en-US" dirty="0" smtClean="0"/>
              <a:t>C in logistic regression parameter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Logistic regression is used to solve classification problems, and the most common use case is binary logistic regression, where the outcome is binary (yes or no</a:t>
            </a:r>
            <a:r>
              <a:rPr lang="en-US" sz="2400" dirty="0" smtClean="0"/>
              <a:t>).</a:t>
            </a:r>
            <a:r>
              <a:rPr lang="en-US" sz="2400" dirty="0" smtClean="0"/>
              <a:t> In the real world, you can see logistic regression applied across multiple areas and fields.</a:t>
            </a:r>
            <a:endParaRPr lang="en-US" sz="2400" dirty="0" smtClean="0"/>
          </a:p>
          <a:p>
            <a:r>
              <a:rPr lang="en-US" sz="2400" dirty="0" smtClean="0"/>
              <a:t>health </a:t>
            </a:r>
            <a:r>
              <a:rPr lang="en-US" sz="2400" dirty="0" smtClean="0"/>
              <a:t>care, </a:t>
            </a:r>
            <a:r>
              <a:rPr lang="en-US" sz="2400" dirty="0" smtClean="0"/>
              <a:t>financial </a:t>
            </a:r>
            <a:r>
              <a:rPr lang="en-US" sz="2400" dirty="0" smtClean="0"/>
              <a:t>industry,..etc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gression_charts_b9de7355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38600"/>
            <a:ext cx="48768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in logistic regression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used to represent the regularization strength and floats.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Inverse of regularization strength; must be a positive float. Like in support vector machines, smaller values specify stronger regularization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 is a floating point number.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It’s by default 1.0.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Also we can easily increase regularization by making the number smaller usually you’ll tune it in powers of 10 like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0.001,0.1,1,……,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etc.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98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 in logistic regression parameter</vt:lpstr>
      <vt:lpstr>logistic regression</vt:lpstr>
      <vt:lpstr>C in logistic regression parameter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2022-12-30T03:49:42Z</dcterms:created>
  <dcterms:modified xsi:type="dcterms:W3CDTF">2023-01-03T18:31:35Z</dcterms:modified>
</cp:coreProperties>
</file>